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8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smtClean="0">
                <a:solidFill>
                  <a:schemeClr val="accent1"/>
                </a:solidFill>
                <a:latin typeface="Arial" panose="020B0604020202020204" pitchFamily="34" charset="0"/>
                <a:cs typeface="Arial" panose="020B0604020202020204" pitchFamily="34" charset="0"/>
              </a:rPr>
              <a:t>KEY LOGGERS</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RENUGADEVI.M</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2024-04-09T08:37:03Z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