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5898" r:id="rId2"/>
    <p:sldId id="6314" r:id="rId3"/>
    <p:sldId id="6315" r:id="rId4"/>
    <p:sldId id="6316" r:id="rId5"/>
    <p:sldId id="262" r:id="rId6"/>
    <p:sldId id="6313" r:id="rId7"/>
    <p:sldId id="261" r:id="rId8"/>
    <p:sldId id="263" r:id="rId9"/>
    <p:sldId id="269" r:id="rId10"/>
    <p:sldId id="265" r:id="rId11"/>
    <p:sldId id="6324" r:id="rId12"/>
    <p:sldId id="6325" r:id="rId13"/>
    <p:sldId id="6319" r:id="rId14"/>
    <p:sldId id="275" r:id="rId15"/>
    <p:sldId id="6322" r:id="rId16"/>
    <p:sldId id="6323" r:id="rId17"/>
    <p:sldId id="309" r:id="rId18"/>
    <p:sldId id="6321" r:id="rId19"/>
    <p:sldId id="310" r:id="rId20"/>
    <p:sldId id="6318" r:id="rId21"/>
    <p:sldId id="312" r:id="rId22"/>
    <p:sldId id="267" r:id="rId23"/>
    <p:sldId id="268" r:id="rId24"/>
    <p:sldId id="6312" r:id="rId25"/>
    <p:sldId id="632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577" autoAdjust="0"/>
  </p:normalViewPr>
  <p:slideViewPr>
    <p:cSldViewPr snapToGrid="0">
      <p:cViewPr varScale="1">
        <p:scale>
          <a:sx n="58" d="100"/>
          <a:sy n="58" d="100"/>
        </p:scale>
        <p:origin x="16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20B3D-8264-42BE-97D6-7C8F62327FD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951EE94-5DF3-4E6F-89F2-76808F620171}">
      <dgm:prSet/>
      <dgm:spPr/>
      <dgm:t>
        <a:bodyPr/>
        <a:lstStyle/>
        <a:p>
          <a:pPr>
            <a:lnSpc>
              <a:spcPct val="100000"/>
            </a:lnSpc>
          </a:pPr>
          <a:r>
            <a:rPr lang="en-US" b="1" dirty="0"/>
            <a:t>Query parameters:</a:t>
          </a:r>
          <a:r>
            <a:rPr lang="en-US" dirty="0"/>
            <a:t> These are appended at the end of a RESTful API endpoint and can be identified by the question mark in front of them. For example, in the endpoint http://md5.jsontest.com/?text=test, "text" is a query parameter (with value "test").</a:t>
          </a:r>
        </a:p>
        <a:p>
          <a:pPr>
            <a:lnSpc>
              <a:spcPct val="100000"/>
            </a:lnSpc>
          </a:pPr>
          <a:r>
            <a:rPr lang="nl-NL" dirty="0">
              <a:solidFill>
                <a:srgbClr val="00FF00"/>
              </a:solidFill>
              <a:latin typeface="Courier New" pitchFamily="49"/>
              <a:cs typeface="Courier New" pitchFamily="49"/>
            </a:rPr>
            <a:t>http://md5.jsontest.com/?</a:t>
          </a:r>
          <a:r>
            <a:rPr lang="nl-NL" dirty="0">
              <a:solidFill>
                <a:srgbClr val="FF0000"/>
              </a:solidFill>
              <a:latin typeface="Courier New" pitchFamily="49"/>
              <a:cs typeface="Courier New" pitchFamily="49"/>
            </a:rPr>
            <a:t>text</a:t>
          </a:r>
          <a:r>
            <a:rPr lang="nl-NL" dirty="0">
              <a:solidFill>
                <a:srgbClr val="00FF00"/>
              </a:solidFill>
              <a:latin typeface="Courier New" pitchFamily="49"/>
              <a:cs typeface="Courier New" pitchFamily="49"/>
            </a:rPr>
            <a:t>=</a:t>
          </a:r>
          <a:r>
            <a:rPr lang="nl-NL" dirty="0">
              <a:solidFill>
                <a:schemeClr val="bg1"/>
              </a:solidFill>
              <a:latin typeface="Courier New" pitchFamily="49"/>
              <a:cs typeface="Courier New" pitchFamily="49"/>
            </a:rPr>
            <a:t>testcaseOne</a:t>
          </a:r>
        </a:p>
        <a:p>
          <a:pPr>
            <a:lnSpc>
              <a:spcPct val="100000"/>
            </a:lnSpc>
            <a:buFont typeface="Courier New" pitchFamily="49"/>
            <a:buChar char="_"/>
          </a:pPr>
          <a:r>
            <a:rPr lang="nl-NL" dirty="0">
              <a:solidFill>
                <a:srgbClr val="00FF00"/>
              </a:solidFill>
              <a:latin typeface="Courier New" pitchFamily="49"/>
              <a:cs typeface="Courier New" pitchFamily="49"/>
            </a:rPr>
            <a:t>http://md5.jsontest.com/?</a:t>
          </a:r>
          <a:r>
            <a:rPr lang="nl-NL" dirty="0">
              <a:solidFill>
                <a:srgbClr val="FF0000"/>
              </a:solidFill>
              <a:latin typeface="Courier New" pitchFamily="49"/>
              <a:cs typeface="Courier New" pitchFamily="49"/>
            </a:rPr>
            <a:t>text</a:t>
          </a:r>
          <a:r>
            <a:rPr lang="nl-NL" dirty="0">
              <a:solidFill>
                <a:srgbClr val="00FF00"/>
              </a:solidFill>
              <a:latin typeface="Courier New" pitchFamily="49"/>
              <a:cs typeface="Courier New" pitchFamily="49"/>
            </a:rPr>
            <a:t>=</a:t>
          </a:r>
          <a:r>
            <a:rPr lang="nl-NL" dirty="0">
              <a:solidFill>
                <a:schemeClr val="bg1"/>
              </a:solidFill>
              <a:latin typeface="Courier New" pitchFamily="49"/>
              <a:cs typeface="Courier New" pitchFamily="49"/>
            </a:rPr>
            <a:t>testcaseTwo</a:t>
          </a:r>
          <a:endParaRPr lang="en-US" dirty="0">
            <a:solidFill>
              <a:schemeClr val="bg1"/>
            </a:solidFill>
          </a:endParaRPr>
        </a:p>
      </dgm:t>
    </dgm:pt>
    <dgm:pt modelId="{E84DD260-EA8D-4380-936D-0E84705340D1}" type="parTrans" cxnId="{DA847CC8-E054-4C23-AA4E-ADB8E7C904EB}">
      <dgm:prSet/>
      <dgm:spPr/>
      <dgm:t>
        <a:bodyPr/>
        <a:lstStyle/>
        <a:p>
          <a:endParaRPr lang="en-US"/>
        </a:p>
      </dgm:t>
    </dgm:pt>
    <dgm:pt modelId="{40D7CBF1-B549-44D3-9FD6-41D620E06E38}" type="sibTrans" cxnId="{DA847CC8-E054-4C23-AA4E-ADB8E7C904EB}">
      <dgm:prSet/>
      <dgm:spPr/>
      <dgm:t>
        <a:bodyPr/>
        <a:lstStyle/>
        <a:p>
          <a:endParaRPr lang="en-US"/>
        </a:p>
      </dgm:t>
    </dgm:pt>
    <dgm:pt modelId="{1B6E60A4-160D-41B2-9EA1-9DC1CC884CB2}">
      <dgm:prSet/>
      <dgm:spPr/>
      <dgm:t>
        <a:bodyPr/>
        <a:lstStyle/>
        <a:p>
          <a:pPr>
            <a:lnSpc>
              <a:spcPct val="100000"/>
            </a:lnSpc>
          </a:pPr>
          <a:r>
            <a:rPr lang="en-US" b="1" dirty="0"/>
            <a:t>Path parameters:</a:t>
          </a:r>
          <a:r>
            <a:rPr lang="en-US" dirty="0"/>
            <a:t> These are part of the RESTful API endpoint. For example, in the endpoint we used earlier: http://ergast.com/api/f1/2017/circuits.json, "2017" is a path parameter value.</a:t>
          </a:r>
        </a:p>
        <a:p>
          <a:pPr>
            <a:lnSpc>
              <a:spcPct val="100000"/>
            </a:lnSpc>
          </a:pPr>
          <a:r>
            <a:rPr lang="en-US" dirty="0"/>
            <a:t> http://api.zippopotam.us/us/90210</a:t>
          </a:r>
        </a:p>
        <a:p>
          <a:r>
            <a:rPr lang="en-US" dirty="0"/>
            <a:t>http://api.zippopotam.us/ca/B2A</a:t>
          </a:r>
        </a:p>
      </dgm:t>
    </dgm:pt>
    <dgm:pt modelId="{3BF06F92-0EDC-401B-9E20-106FFA3972E7}" type="parTrans" cxnId="{347816BF-1531-4ED4-82F1-D7B2BA0B3CCC}">
      <dgm:prSet/>
      <dgm:spPr/>
      <dgm:t>
        <a:bodyPr/>
        <a:lstStyle/>
        <a:p>
          <a:endParaRPr lang="en-US"/>
        </a:p>
      </dgm:t>
    </dgm:pt>
    <dgm:pt modelId="{077B2FA3-2114-4C1E-A681-802A9ECFC117}" type="sibTrans" cxnId="{347816BF-1531-4ED4-82F1-D7B2BA0B3CCC}">
      <dgm:prSet/>
      <dgm:spPr/>
      <dgm:t>
        <a:bodyPr/>
        <a:lstStyle/>
        <a:p>
          <a:endParaRPr lang="en-US"/>
        </a:p>
      </dgm:t>
    </dgm:pt>
    <dgm:pt modelId="{9967AA93-616D-4AA9-9FAA-49BAE0FBA7FC}" type="pres">
      <dgm:prSet presAssocID="{AA120B3D-8264-42BE-97D6-7C8F62327FD4}" presName="linear" presStyleCnt="0">
        <dgm:presLayoutVars>
          <dgm:animLvl val="lvl"/>
          <dgm:resizeHandles val="exact"/>
        </dgm:presLayoutVars>
      </dgm:prSet>
      <dgm:spPr/>
    </dgm:pt>
    <dgm:pt modelId="{BC580E54-C478-400F-B22E-7971DA2BB7F7}" type="pres">
      <dgm:prSet presAssocID="{4951EE94-5DF3-4E6F-89F2-76808F620171}" presName="parentText" presStyleLbl="node1" presStyleIdx="0" presStyleCnt="2">
        <dgm:presLayoutVars>
          <dgm:chMax val="0"/>
          <dgm:bulletEnabled val="1"/>
        </dgm:presLayoutVars>
      </dgm:prSet>
      <dgm:spPr/>
    </dgm:pt>
    <dgm:pt modelId="{66AB44BF-C17C-45AC-9E4F-085ABD6E0390}" type="pres">
      <dgm:prSet presAssocID="{40D7CBF1-B549-44D3-9FD6-41D620E06E38}" presName="spacer" presStyleCnt="0"/>
      <dgm:spPr/>
    </dgm:pt>
    <dgm:pt modelId="{3C5BF3AC-649F-4EC1-9D18-FDB4154CECB5}" type="pres">
      <dgm:prSet presAssocID="{1B6E60A4-160D-41B2-9EA1-9DC1CC884CB2}" presName="parentText" presStyleLbl="node1" presStyleIdx="1" presStyleCnt="2">
        <dgm:presLayoutVars>
          <dgm:chMax val="0"/>
          <dgm:bulletEnabled val="1"/>
        </dgm:presLayoutVars>
      </dgm:prSet>
      <dgm:spPr/>
    </dgm:pt>
  </dgm:ptLst>
  <dgm:cxnLst>
    <dgm:cxn modelId="{7DC19146-1225-40C7-AC0E-E322E9D699EB}" type="presOf" srcId="{1B6E60A4-160D-41B2-9EA1-9DC1CC884CB2}" destId="{3C5BF3AC-649F-4EC1-9D18-FDB4154CECB5}" srcOrd="0" destOrd="0" presId="urn:microsoft.com/office/officeart/2005/8/layout/vList2"/>
    <dgm:cxn modelId="{47CE2347-ABF6-4C13-836B-8AA4D26EB868}" type="presOf" srcId="{AA120B3D-8264-42BE-97D6-7C8F62327FD4}" destId="{9967AA93-616D-4AA9-9FAA-49BAE0FBA7FC}" srcOrd="0" destOrd="0" presId="urn:microsoft.com/office/officeart/2005/8/layout/vList2"/>
    <dgm:cxn modelId="{691B91BB-E6E6-4452-9571-3C900FF8734D}" type="presOf" srcId="{4951EE94-5DF3-4E6F-89F2-76808F620171}" destId="{BC580E54-C478-400F-B22E-7971DA2BB7F7}" srcOrd="0" destOrd="0" presId="urn:microsoft.com/office/officeart/2005/8/layout/vList2"/>
    <dgm:cxn modelId="{347816BF-1531-4ED4-82F1-D7B2BA0B3CCC}" srcId="{AA120B3D-8264-42BE-97D6-7C8F62327FD4}" destId="{1B6E60A4-160D-41B2-9EA1-9DC1CC884CB2}" srcOrd="1" destOrd="0" parTransId="{3BF06F92-0EDC-401B-9E20-106FFA3972E7}" sibTransId="{077B2FA3-2114-4C1E-A681-802A9ECFC117}"/>
    <dgm:cxn modelId="{DA847CC8-E054-4C23-AA4E-ADB8E7C904EB}" srcId="{AA120B3D-8264-42BE-97D6-7C8F62327FD4}" destId="{4951EE94-5DF3-4E6F-89F2-76808F620171}" srcOrd="0" destOrd="0" parTransId="{E84DD260-EA8D-4380-936D-0E84705340D1}" sibTransId="{40D7CBF1-B549-44D3-9FD6-41D620E06E38}"/>
    <dgm:cxn modelId="{4A888591-509C-4F50-961C-DFF8E2CD915E}" type="presParOf" srcId="{9967AA93-616D-4AA9-9FAA-49BAE0FBA7FC}" destId="{BC580E54-C478-400F-B22E-7971DA2BB7F7}" srcOrd="0" destOrd="0" presId="urn:microsoft.com/office/officeart/2005/8/layout/vList2"/>
    <dgm:cxn modelId="{500BB138-B614-4F6C-B2EF-9AC292FA4824}" type="presParOf" srcId="{9967AA93-616D-4AA9-9FAA-49BAE0FBA7FC}" destId="{66AB44BF-C17C-45AC-9E4F-085ABD6E0390}" srcOrd="1" destOrd="0" presId="urn:microsoft.com/office/officeart/2005/8/layout/vList2"/>
    <dgm:cxn modelId="{ADC89E72-96C0-490E-AE8C-BD62C5B76A58}" type="presParOf" srcId="{9967AA93-616D-4AA9-9FAA-49BAE0FBA7FC}" destId="{3C5BF3AC-649F-4EC1-9D18-FDB4154CECB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B8C934-7519-4802-9E93-34C4291FE5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DEB2FC-CD2C-4ABF-A930-E035E96FA610}">
      <dgm:prSet/>
      <dgm:spPr/>
      <dgm:t>
        <a:bodyPr/>
        <a:lstStyle/>
        <a:p>
          <a:r>
            <a:rPr lang="en-US" dirty="0"/>
            <a:t>REST Assured is a Java DSL for simplifying testing of REST based services built on top of </a:t>
          </a:r>
          <a:r>
            <a:rPr lang="en-US"/>
            <a:t>HTTP </a:t>
          </a:r>
          <a:r>
            <a:rPr lang="en-US" b="0" i="0"/>
            <a:t>Client</a:t>
          </a:r>
          <a:r>
            <a:rPr lang="en-US"/>
            <a:t>. </a:t>
          </a:r>
          <a:endParaRPr lang="en-US" dirty="0"/>
        </a:p>
      </dgm:t>
    </dgm:pt>
    <dgm:pt modelId="{124CBB39-DC83-4170-9E74-C6C369C0FC32}" type="parTrans" cxnId="{AEB671FF-89E6-41C8-8E77-9B1D2162C100}">
      <dgm:prSet/>
      <dgm:spPr/>
      <dgm:t>
        <a:bodyPr/>
        <a:lstStyle/>
        <a:p>
          <a:endParaRPr lang="en-US"/>
        </a:p>
      </dgm:t>
    </dgm:pt>
    <dgm:pt modelId="{27CBBCBE-F6DB-436D-A7C9-518701BFC523}" type="sibTrans" cxnId="{AEB671FF-89E6-41C8-8E77-9B1D2162C100}">
      <dgm:prSet/>
      <dgm:spPr/>
      <dgm:t>
        <a:bodyPr/>
        <a:lstStyle/>
        <a:p>
          <a:endParaRPr lang="en-US"/>
        </a:p>
      </dgm:t>
    </dgm:pt>
    <dgm:pt modelId="{7F2FA448-06A3-4F92-8EF5-B6F53F8E1247}">
      <dgm:prSet/>
      <dgm:spPr/>
      <dgm:t>
        <a:bodyPr/>
        <a:lstStyle/>
        <a:p>
          <a:r>
            <a:rPr lang="en-US"/>
            <a:t>It supports POST, GET, PUT, DELETE, OPTIONS, PATCH and HEAD requests and can be used to validate and verify the response of these requests.</a:t>
          </a:r>
        </a:p>
      </dgm:t>
    </dgm:pt>
    <dgm:pt modelId="{DFDB44E5-2B76-4820-9831-FCA618880891}" type="parTrans" cxnId="{51CFE4A0-7331-45DF-AE98-974EA276F841}">
      <dgm:prSet/>
      <dgm:spPr/>
      <dgm:t>
        <a:bodyPr/>
        <a:lstStyle/>
        <a:p>
          <a:endParaRPr lang="en-US"/>
        </a:p>
      </dgm:t>
    </dgm:pt>
    <dgm:pt modelId="{08D5A8DA-8AF5-4576-828E-AD7D7AE1F8BD}" type="sibTrans" cxnId="{51CFE4A0-7331-45DF-AE98-974EA276F841}">
      <dgm:prSet/>
      <dgm:spPr/>
      <dgm:t>
        <a:bodyPr/>
        <a:lstStyle/>
        <a:p>
          <a:endParaRPr lang="en-US"/>
        </a:p>
      </dgm:t>
    </dgm:pt>
    <dgm:pt modelId="{5A986639-00CF-4CCB-BE8E-7911B84F8031}">
      <dgm:prSet/>
      <dgm:spPr/>
      <dgm:t>
        <a:bodyPr/>
        <a:lstStyle/>
        <a:p>
          <a:r>
            <a:rPr lang="en-US"/>
            <a:t>REST Assured can be used to test XML as well as JSON based web services. </a:t>
          </a:r>
        </a:p>
      </dgm:t>
    </dgm:pt>
    <dgm:pt modelId="{8EE7AC4E-9B8F-4ECE-9BD0-C164C3D9D2E9}" type="parTrans" cxnId="{4BF9B1C1-5712-447A-AFA2-AA0A22572EC9}">
      <dgm:prSet/>
      <dgm:spPr/>
      <dgm:t>
        <a:bodyPr/>
        <a:lstStyle/>
        <a:p>
          <a:endParaRPr lang="en-US"/>
        </a:p>
      </dgm:t>
    </dgm:pt>
    <dgm:pt modelId="{44A03D68-7F42-4340-BBB2-5CFDFF62EE9A}" type="sibTrans" cxnId="{4BF9B1C1-5712-447A-AFA2-AA0A22572EC9}">
      <dgm:prSet/>
      <dgm:spPr/>
      <dgm:t>
        <a:bodyPr/>
        <a:lstStyle/>
        <a:p>
          <a:endParaRPr lang="en-US"/>
        </a:p>
      </dgm:t>
    </dgm:pt>
    <dgm:pt modelId="{5E0328C7-E94E-4D72-8FF7-42EFDC910126}">
      <dgm:prSet/>
      <dgm:spPr/>
      <dgm:t>
        <a:bodyPr/>
        <a:lstStyle/>
        <a:p>
          <a:r>
            <a:rPr lang="en-US"/>
            <a:t>REST Assured can be integrated with JUnit and TestNG frameworks for writing test cases for our application. It also supports BBD/Gherkin</a:t>
          </a:r>
        </a:p>
      </dgm:t>
    </dgm:pt>
    <dgm:pt modelId="{973EE35D-E1D5-4B08-BC7F-AB2DEE46AA56}" type="parTrans" cxnId="{E68E26D0-DC1A-4CA5-955F-15ECD072DF7E}">
      <dgm:prSet/>
      <dgm:spPr/>
      <dgm:t>
        <a:bodyPr/>
        <a:lstStyle/>
        <a:p>
          <a:endParaRPr lang="en-US"/>
        </a:p>
      </dgm:t>
    </dgm:pt>
    <dgm:pt modelId="{829478F1-EA6C-4098-B70E-300E039AF8F6}" type="sibTrans" cxnId="{E68E26D0-DC1A-4CA5-955F-15ECD072DF7E}">
      <dgm:prSet/>
      <dgm:spPr/>
      <dgm:t>
        <a:bodyPr/>
        <a:lstStyle/>
        <a:p>
          <a:endParaRPr lang="en-US"/>
        </a:p>
      </dgm:t>
    </dgm:pt>
    <dgm:pt modelId="{CB4C8EC4-FF5F-40EC-9AE3-1765AC64C7C5}">
      <dgm:prSet/>
      <dgm:spPr/>
      <dgm:t>
        <a:bodyPr/>
        <a:lstStyle/>
        <a:p>
          <a:r>
            <a:rPr lang="en-US" dirty="0"/>
            <a:t>REST assured is the support of XML Path and JSON Path syntax to check specific elements of the response data.</a:t>
          </a:r>
        </a:p>
      </dgm:t>
    </dgm:pt>
    <dgm:pt modelId="{C128041A-C389-4DE2-B249-C50C0E873B13}" type="parTrans" cxnId="{FC5E8D50-55DA-4369-BBE3-87935D69034F}">
      <dgm:prSet/>
      <dgm:spPr/>
      <dgm:t>
        <a:bodyPr/>
        <a:lstStyle/>
        <a:p>
          <a:endParaRPr lang="en-US"/>
        </a:p>
      </dgm:t>
    </dgm:pt>
    <dgm:pt modelId="{A643D01D-5D31-4721-8D08-E45FEF6DBDFF}" type="sibTrans" cxnId="{FC5E8D50-55DA-4369-BBE3-87935D69034F}">
      <dgm:prSet/>
      <dgm:spPr/>
      <dgm:t>
        <a:bodyPr/>
        <a:lstStyle/>
        <a:p>
          <a:endParaRPr lang="en-US"/>
        </a:p>
      </dgm:t>
    </dgm:pt>
    <dgm:pt modelId="{A3E2446D-9D62-476A-8415-C604C3E6DD1B}" type="pres">
      <dgm:prSet presAssocID="{F7B8C934-7519-4802-9E93-34C4291FE52D}" presName="root" presStyleCnt="0">
        <dgm:presLayoutVars>
          <dgm:dir/>
          <dgm:resizeHandles val="exact"/>
        </dgm:presLayoutVars>
      </dgm:prSet>
      <dgm:spPr/>
    </dgm:pt>
    <dgm:pt modelId="{377C7842-6922-480B-94DF-C2383BCC8C0F}" type="pres">
      <dgm:prSet presAssocID="{4CDEB2FC-CD2C-4ABF-A930-E035E96FA610}" presName="compNode" presStyleCnt="0"/>
      <dgm:spPr/>
    </dgm:pt>
    <dgm:pt modelId="{4014EA77-AA45-4262-88F3-C099D6AB9AAC}" type="pres">
      <dgm:prSet presAssocID="{4CDEB2FC-CD2C-4ABF-A930-E035E96FA610}" presName="bgRect" presStyleLbl="bgShp" presStyleIdx="0" presStyleCnt="5"/>
      <dgm:spPr/>
    </dgm:pt>
    <dgm:pt modelId="{DCC584F6-88F0-41AC-A40B-7E7B8738DA04}" type="pres">
      <dgm:prSet presAssocID="{4CDEB2FC-CD2C-4ABF-A930-E035E96FA6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4C85EEC-444D-4C41-BCB1-809F5A698863}" type="pres">
      <dgm:prSet presAssocID="{4CDEB2FC-CD2C-4ABF-A930-E035E96FA610}" presName="spaceRect" presStyleCnt="0"/>
      <dgm:spPr/>
    </dgm:pt>
    <dgm:pt modelId="{79219DC5-5B04-4ED7-BAE3-E0821F4EB620}" type="pres">
      <dgm:prSet presAssocID="{4CDEB2FC-CD2C-4ABF-A930-E035E96FA610}" presName="parTx" presStyleLbl="revTx" presStyleIdx="0" presStyleCnt="5">
        <dgm:presLayoutVars>
          <dgm:chMax val="0"/>
          <dgm:chPref val="0"/>
        </dgm:presLayoutVars>
      </dgm:prSet>
      <dgm:spPr/>
    </dgm:pt>
    <dgm:pt modelId="{81451869-D921-4E3D-9514-4A4576021CFC}" type="pres">
      <dgm:prSet presAssocID="{27CBBCBE-F6DB-436D-A7C9-518701BFC523}" presName="sibTrans" presStyleCnt="0"/>
      <dgm:spPr/>
    </dgm:pt>
    <dgm:pt modelId="{EDA950BA-A0DB-4EE7-9726-05834CBA2A45}" type="pres">
      <dgm:prSet presAssocID="{7F2FA448-06A3-4F92-8EF5-B6F53F8E1247}" presName="compNode" presStyleCnt="0"/>
      <dgm:spPr/>
    </dgm:pt>
    <dgm:pt modelId="{16648FDE-F30E-4980-9EEE-54024811F467}" type="pres">
      <dgm:prSet presAssocID="{7F2FA448-06A3-4F92-8EF5-B6F53F8E1247}" presName="bgRect" presStyleLbl="bgShp" presStyleIdx="1" presStyleCnt="5"/>
      <dgm:spPr/>
    </dgm:pt>
    <dgm:pt modelId="{95CE13D6-40A9-4A6A-9BD3-1CCED4D06159}" type="pres">
      <dgm:prSet presAssocID="{7F2FA448-06A3-4F92-8EF5-B6F53F8E12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870B070D-B053-4F9D-95AC-3E38AE5944BE}" type="pres">
      <dgm:prSet presAssocID="{7F2FA448-06A3-4F92-8EF5-B6F53F8E1247}" presName="spaceRect" presStyleCnt="0"/>
      <dgm:spPr/>
    </dgm:pt>
    <dgm:pt modelId="{254E4B63-570B-4ECF-A47B-7141E2999DEE}" type="pres">
      <dgm:prSet presAssocID="{7F2FA448-06A3-4F92-8EF5-B6F53F8E1247}" presName="parTx" presStyleLbl="revTx" presStyleIdx="1" presStyleCnt="5">
        <dgm:presLayoutVars>
          <dgm:chMax val="0"/>
          <dgm:chPref val="0"/>
        </dgm:presLayoutVars>
      </dgm:prSet>
      <dgm:spPr/>
    </dgm:pt>
    <dgm:pt modelId="{CFB6438E-E6DE-4EAB-9C47-0B4A3BADE6E1}" type="pres">
      <dgm:prSet presAssocID="{08D5A8DA-8AF5-4576-828E-AD7D7AE1F8BD}" presName="sibTrans" presStyleCnt="0"/>
      <dgm:spPr/>
    </dgm:pt>
    <dgm:pt modelId="{9A3D10CF-0A1C-4F93-9BE1-85E12AC5B88B}" type="pres">
      <dgm:prSet presAssocID="{5A986639-00CF-4CCB-BE8E-7911B84F8031}" presName="compNode" presStyleCnt="0"/>
      <dgm:spPr/>
    </dgm:pt>
    <dgm:pt modelId="{4528F70F-76A4-4EAE-B600-4FB2E346F1A0}" type="pres">
      <dgm:prSet presAssocID="{5A986639-00CF-4CCB-BE8E-7911B84F8031}" presName="bgRect" presStyleLbl="bgShp" presStyleIdx="2" presStyleCnt="5"/>
      <dgm:spPr/>
    </dgm:pt>
    <dgm:pt modelId="{C92E9BF8-0E25-4234-AD29-303D4C608A18}" type="pres">
      <dgm:prSet presAssocID="{5A986639-00CF-4CCB-BE8E-7911B84F80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0F789A24-B4C7-48C8-A81B-8EFF0086B673}" type="pres">
      <dgm:prSet presAssocID="{5A986639-00CF-4CCB-BE8E-7911B84F8031}" presName="spaceRect" presStyleCnt="0"/>
      <dgm:spPr/>
    </dgm:pt>
    <dgm:pt modelId="{A00916EC-3ED0-4A6A-A9A8-225B68AF2FF9}" type="pres">
      <dgm:prSet presAssocID="{5A986639-00CF-4CCB-BE8E-7911B84F8031}" presName="parTx" presStyleLbl="revTx" presStyleIdx="2" presStyleCnt="5">
        <dgm:presLayoutVars>
          <dgm:chMax val="0"/>
          <dgm:chPref val="0"/>
        </dgm:presLayoutVars>
      </dgm:prSet>
      <dgm:spPr/>
    </dgm:pt>
    <dgm:pt modelId="{5500EA9A-9107-4787-BD75-7071EED1DFE8}" type="pres">
      <dgm:prSet presAssocID="{44A03D68-7F42-4340-BBB2-5CFDFF62EE9A}" presName="sibTrans" presStyleCnt="0"/>
      <dgm:spPr/>
    </dgm:pt>
    <dgm:pt modelId="{8361151E-7381-4944-9BC3-17F861CD7998}" type="pres">
      <dgm:prSet presAssocID="{5E0328C7-E94E-4D72-8FF7-42EFDC910126}" presName="compNode" presStyleCnt="0"/>
      <dgm:spPr/>
    </dgm:pt>
    <dgm:pt modelId="{FE4A44B9-4EAF-43AF-9470-7626B41DBEF0}" type="pres">
      <dgm:prSet presAssocID="{5E0328C7-E94E-4D72-8FF7-42EFDC910126}" presName="bgRect" presStyleLbl="bgShp" presStyleIdx="3" presStyleCnt="5"/>
      <dgm:spPr/>
    </dgm:pt>
    <dgm:pt modelId="{A280AFBB-F279-4B2E-B71C-45947A2ACB0E}" type="pres">
      <dgm:prSet presAssocID="{5E0328C7-E94E-4D72-8FF7-42EFDC9101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E5A78EBF-0E35-4B96-82DC-7AA198AD8FA1}" type="pres">
      <dgm:prSet presAssocID="{5E0328C7-E94E-4D72-8FF7-42EFDC910126}" presName="spaceRect" presStyleCnt="0"/>
      <dgm:spPr/>
    </dgm:pt>
    <dgm:pt modelId="{0230B587-D1D1-4BBB-B3FA-BCBB5420969D}" type="pres">
      <dgm:prSet presAssocID="{5E0328C7-E94E-4D72-8FF7-42EFDC910126}" presName="parTx" presStyleLbl="revTx" presStyleIdx="3" presStyleCnt="5">
        <dgm:presLayoutVars>
          <dgm:chMax val="0"/>
          <dgm:chPref val="0"/>
        </dgm:presLayoutVars>
      </dgm:prSet>
      <dgm:spPr/>
    </dgm:pt>
    <dgm:pt modelId="{22FF690E-5B5F-42B3-9ADB-06C6C404EBFA}" type="pres">
      <dgm:prSet presAssocID="{829478F1-EA6C-4098-B70E-300E039AF8F6}" presName="sibTrans" presStyleCnt="0"/>
      <dgm:spPr/>
    </dgm:pt>
    <dgm:pt modelId="{E3DA61A3-6D4F-4D63-A5EA-0644EE80AA32}" type="pres">
      <dgm:prSet presAssocID="{CB4C8EC4-FF5F-40EC-9AE3-1765AC64C7C5}" presName="compNode" presStyleCnt="0"/>
      <dgm:spPr/>
    </dgm:pt>
    <dgm:pt modelId="{34DC2FA4-6B9C-45CA-A429-41265BFD970C}" type="pres">
      <dgm:prSet presAssocID="{CB4C8EC4-FF5F-40EC-9AE3-1765AC64C7C5}" presName="bgRect" presStyleLbl="bgShp" presStyleIdx="4" presStyleCnt="5"/>
      <dgm:spPr/>
    </dgm:pt>
    <dgm:pt modelId="{4D466DB4-0DC9-495B-8A15-8405D7C3F4D5}" type="pres">
      <dgm:prSet presAssocID="{CB4C8EC4-FF5F-40EC-9AE3-1765AC64C7C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37A6BBF3-6A05-4B8C-BCD5-696F99B8D103}" type="pres">
      <dgm:prSet presAssocID="{CB4C8EC4-FF5F-40EC-9AE3-1765AC64C7C5}" presName="spaceRect" presStyleCnt="0"/>
      <dgm:spPr/>
    </dgm:pt>
    <dgm:pt modelId="{8042F6FC-73E9-4612-B0A1-6E03A54147D7}" type="pres">
      <dgm:prSet presAssocID="{CB4C8EC4-FF5F-40EC-9AE3-1765AC64C7C5}" presName="parTx" presStyleLbl="revTx" presStyleIdx="4" presStyleCnt="5">
        <dgm:presLayoutVars>
          <dgm:chMax val="0"/>
          <dgm:chPref val="0"/>
        </dgm:presLayoutVars>
      </dgm:prSet>
      <dgm:spPr/>
    </dgm:pt>
  </dgm:ptLst>
  <dgm:cxnLst>
    <dgm:cxn modelId="{62C30F0C-618A-49ED-9862-5F8D8393EBCF}" type="presOf" srcId="{7F2FA448-06A3-4F92-8EF5-B6F53F8E1247}" destId="{254E4B63-570B-4ECF-A47B-7141E2999DEE}" srcOrd="0" destOrd="0" presId="urn:microsoft.com/office/officeart/2018/2/layout/IconVerticalSolidList"/>
    <dgm:cxn modelId="{9CD8C942-9C92-42A0-A158-E35A435522D0}" type="presOf" srcId="{CB4C8EC4-FF5F-40EC-9AE3-1765AC64C7C5}" destId="{8042F6FC-73E9-4612-B0A1-6E03A54147D7}" srcOrd="0" destOrd="0" presId="urn:microsoft.com/office/officeart/2018/2/layout/IconVerticalSolidList"/>
    <dgm:cxn modelId="{78F1A448-B929-44DF-8CDD-B2650D3AEC1C}" type="presOf" srcId="{4CDEB2FC-CD2C-4ABF-A930-E035E96FA610}" destId="{79219DC5-5B04-4ED7-BAE3-E0821F4EB620}" srcOrd="0" destOrd="0" presId="urn:microsoft.com/office/officeart/2018/2/layout/IconVerticalSolidList"/>
    <dgm:cxn modelId="{FC5E8D50-55DA-4369-BBE3-87935D69034F}" srcId="{F7B8C934-7519-4802-9E93-34C4291FE52D}" destId="{CB4C8EC4-FF5F-40EC-9AE3-1765AC64C7C5}" srcOrd="4" destOrd="0" parTransId="{C128041A-C389-4DE2-B249-C50C0E873B13}" sibTransId="{A643D01D-5D31-4721-8D08-E45FEF6DBDFF}"/>
    <dgm:cxn modelId="{51CFE4A0-7331-45DF-AE98-974EA276F841}" srcId="{F7B8C934-7519-4802-9E93-34C4291FE52D}" destId="{7F2FA448-06A3-4F92-8EF5-B6F53F8E1247}" srcOrd="1" destOrd="0" parTransId="{DFDB44E5-2B76-4820-9831-FCA618880891}" sibTransId="{08D5A8DA-8AF5-4576-828E-AD7D7AE1F8BD}"/>
    <dgm:cxn modelId="{D661E9A1-CD88-41B0-802D-0043CB100F81}" type="presOf" srcId="{5E0328C7-E94E-4D72-8FF7-42EFDC910126}" destId="{0230B587-D1D1-4BBB-B3FA-BCBB5420969D}" srcOrd="0" destOrd="0" presId="urn:microsoft.com/office/officeart/2018/2/layout/IconVerticalSolidList"/>
    <dgm:cxn modelId="{4BF9B1C1-5712-447A-AFA2-AA0A22572EC9}" srcId="{F7B8C934-7519-4802-9E93-34C4291FE52D}" destId="{5A986639-00CF-4CCB-BE8E-7911B84F8031}" srcOrd="2" destOrd="0" parTransId="{8EE7AC4E-9B8F-4ECE-9BD0-C164C3D9D2E9}" sibTransId="{44A03D68-7F42-4340-BBB2-5CFDFF62EE9A}"/>
    <dgm:cxn modelId="{E68E26D0-DC1A-4CA5-955F-15ECD072DF7E}" srcId="{F7B8C934-7519-4802-9E93-34C4291FE52D}" destId="{5E0328C7-E94E-4D72-8FF7-42EFDC910126}" srcOrd="3" destOrd="0" parTransId="{973EE35D-E1D5-4B08-BC7F-AB2DEE46AA56}" sibTransId="{829478F1-EA6C-4098-B70E-300E039AF8F6}"/>
    <dgm:cxn modelId="{568D71D7-B387-42BB-9AB1-3A52679F2352}" type="presOf" srcId="{5A986639-00CF-4CCB-BE8E-7911B84F8031}" destId="{A00916EC-3ED0-4A6A-A9A8-225B68AF2FF9}" srcOrd="0" destOrd="0" presId="urn:microsoft.com/office/officeart/2018/2/layout/IconVerticalSolidList"/>
    <dgm:cxn modelId="{628F6BFA-577E-43B9-B605-6275FA430CC3}" type="presOf" srcId="{F7B8C934-7519-4802-9E93-34C4291FE52D}" destId="{A3E2446D-9D62-476A-8415-C604C3E6DD1B}" srcOrd="0" destOrd="0" presId="urn:microsoft.com/office/officeart/2018/2/layout/IconVerticalSolidList"/>
    <dgm:cxn modelId="{AEB671FF-89E6-41C8-8E77-9B1D2162C100}" srcId="{F7B8C934-7519-4802-9E93-34C4291FE52D}" destId="{4CDEB2FC-CD2C-4ABF-A930-E035E96FA610}" srcOrd="0" destOrd="0" parTransId="{124CBB39-DC83-4170-9E74-C6C369C0FC32}" sibTransId="{27CBBCBE-F6DB-436D-A7C9-518701BFC523}"/>
    <dgm:cxn modelId="{644876AE-8836-4380-92A3-94B6FBDCF53C}" type="presParOf" srcId="{A3E2446D-9D62-476A-8415-C604C3E6DD1B}" destId="{377C7842-6922-480B-94DF-C2383BCC8C0F}" srcOrd="0" destOrd="0" presId="urn:microsoft.com/office/officeart/2018/2/layout/IconVerticalSolidList"/>
    <dgm:cxn modelId="{A8FC2591-28CF-414F-9CDD-E85D2C8B772F}" type="presParOf" srcId="{377C7842-6922-480B-94DF-C2383BCC8C0F}" destId="{4014EA77-AA45-4262-88F3-C099D6AB9AAC}" srcOrd="0" destOrd="0" presId="urn:microsoft.com/office/officeart/2018/2/layout/IconVerticalSolidList"/>
    <dgm:cxn modelId="{CC1121B3-C9D9-4CA5-A829-2A2644E28D57}" type="presParOf" srcId="{377C7842-6922-480B-94DF-C2383BCC8C0F}" destId="{DCC584F6-88F0-41AC-A40B-7E7B8738DA04}" srcOrd="1" destOrd="0" presId="urn:microsoft.com/office/officeart/2018/2/layout/IconVerticalSolidList"/>
    <dgm:cxn modelId="{CD27E218-C784-43A6-89B6-41088C6F9DB4}" type="presParOf" srcId="{377C7842-6922-480B-94DF-C2383BCC8C0F}" destId="{C4C85EEC-444D-4C41-BCB1-809F5A698863}" srcOrd="2" destOrd="0" presId="urn:microsoft.com/office/officeart/2018/2/layout/IconVerticalSolidList"/>
    <dgm:cxn modelId="{CC44A8CB-FC75-4630-95FD-6D5D15EFF588}" type="presParOf" srcId="{377C7842-6922-480B-94DF-C2383BCC8C0F}" destId="{79219DC5-5B04-4ED7-BAE3-E0821F4EB620}" srcOrd="3" destOrd="0" presId="urn:microsoft.com/office/officeart/2018/2/layout/IconVerticalSolidList"/>
    <dgm:cxn modelId="{F225EE2E-C946-4645-A0CC-FF88A75D3429}" type="presParOf" srcId="{A3E2446D-9D62-476A-8415-C604C3E6DD1B}" destId="{81451869-D921-4E3D-9514-4A4576021CFC}" srcOrd="1" destOrd="0" presId="urn:microsoft.com/office/officeart/2018/2/layout/IconVerticalSolidList"/>
    <dgm:cxn modelId="{73539DDB-48ED-4625-BEFA-F259C91F0307}" type="presParOf" srcId="{A3E2446D-9D62-476A-8415-C604C3E6DD1B}" destId="{EDA950BA-A0DB-4EE7-9726-05834CBA2A45}" srcOrd="2" destOrd="0" presId="urn:microsoft.com/office/officeart/2018/2/layout/IconVerticalSolidList"/>
    <dgm:cxn modelId="{14F6F587-61B8-4E1C-84E4-97AA09AD2F15}" type="presParOf" srcId="{EDA950BA-A0DB-4EE7-9726-05834CBA2A45}" destId="{16648FDE-F30E-4980-9EEE-54024811F467}" srcOrd="0" destOrd="0" presId="urn:microsoft.com/office/officeart/2018/2/layout/IconVerticalSolidList"/>
    <dgm:cxn modelId="{CA0A35D9-1B16-49B1-8F6B-6FAD90C63AA6}" type="presParOf" srcId="{EDA950BA-A0DB-4EE7-9726-05834CBA2A45}" destId="{95CE13D6-40A9-4A6A-9BD3-1CCED4D06159}" srcOrd="1" destOrd="0" presId="urn:microsoft.com/office/officeart/2018/2/layout/IconVerticalSolidList"/>
    <dgm:cxn modelId="{165BB166-10C1-4858-B7B9-3A5960B771C1}" type="presParOf" srcId="{EDA950BA-A0DB-4EE7-9726-05834CBA2A45}" destId="{870B070D-B053-4F9D-95AC-3E38AE5944BE}" srcOrd="2" destOrd="0" presId="urn:microsoft.com/office/officeart/2018/2/layout/IconVerticalSolidList"/>
    <dgm:cxn modelId="{939156E2-2C3D-446B-A27C-1E31D7B14679}" type="presParOf" srcId="{EDA950BA-A0DB-4EE7-9726-05834CBA2A45}" destId="{254E4B63-570B-4ECF-A47B-7141E2999DEE}" srcOrd="3" destOrd="0" presId="urn:microsoft.com/office/officeart/2018/2/layout/IconVerticalSolidList"/>
    <dgm:cxn modelId="{9DA52F12-3C7A-4E13-AB85-5E0CBA3F2883}" type="presParOf" srcId="{A3E2446D-9D62-476A-8415-C604C3E6DD1B}" destId="{CFB6438E-E6DE-4EAB-9C47-0B4A3BADE6E1}" srcOrd="3" destOrd="0" presId="urn:microsoft.com/office/officeart/2018/2/layout/IconVerticalSolidList"/>
    <dgm:cxn modelId="{821BA91B-D696-44AF-BF3D-28A8F6E86CB0}" type="presParOf" srcId="{A3E2446D-9D62-476A-8415-C604C3E6DD1B}" destId="{9A3D10CF-0A1C-4F93-9BE1-85E12AC5B88B}" srcOrd="4" destOrd="0" presId="urn:microsoft.com/office/officeart/2018/2/layout/IconVerticalSolidList"/>
    <dgm:cxn modelId="{529A4D2B-9552-4077-A632-6B216A2B51E7}" type="presParOf" srcId="{9A3D10CF-0A1C-4F93-9BE1-85E12AC5B88B}" destId="{4528F70F-76A4-4EAE-B600-4FB2E346F1A0}" srcOrd="0" destOrd="0" presId="urn:microsoft.com/office/officeart/2018/2/layout/IconVerticalSolidList"/>
    <dgm:cxn modelId="{AEE57161-BB05-40AA-A8A7-B50D54C85F3A}" type="presParOf" srcId="{9A3D10CF-0A1C-4F93-9BE1-85E12AC5B88B}" destId="{C92E9BF8-0E25-4234-AD29-303D4C608A18}" srcOrd="1" destOrd="0" presId="urn:microsoft.com/office/officeart/2018/2/layout/IconVerticalSolidList"/>
    <dgm:cxn modelId="{05D2E2F6-821F-475D-8183-79745FEAAD84}" type="presParOf" srcId="{9A3D10CF-0A1C-4F93-9BE1-85E12AC5B88B}" destId="{0F789A24-B4C7-48C8-A81B-8EFF0086B673}" srcOrd="2" destOrd="0" presId="urn:microsoft.com/office/officeart/2018/2/layout/IconVerticalSolidList"/>
    <dgm:cxn modelId="{320345F9-EF6D-4C46-A1A2-59284D76FA1C}" type="presParOf" srcId="{9A3D10CF-0A1C-4F93-9BE1-85E12AC5B88B}" destId="{A00916EC-3ED0-4A6A-A9A8-225B68AF2FF9}" srcOrd="3" destOrd="0" presId="urn:microsoft.com/office/officeart/2018/2/layout/IconVerticalSolidList"/>
    <dgm:cxn modelId="{59166C58-4286-4F75-9F40-F3816C1D69E8}" type="presParOf" srcId="{A3E2446D-9D62-476A-8415-C604C3E6DD1B}" destId="{5500EA9A-9107-4787-BD75-7071EED1DFE8}" srcOrd="5" destOrd="0" presId="urn:microsoft.com/office/officeart/2018/2/layout/IconVerticalSolidList"/>
    <dgm:cxn modelId="{C90B5B10-6CE3-42FD-9E45-E85A0B595F47}" type="presParOf" srcId="{A3E2446D-9D62-476A-8415-C604C3E6DD1B}" destId="{8361151E-7381-4944-9BC3-17F861CD7998}" srcOrd="6" destOrd="0" presId="urn:microsoft.com/office/officeart/2018/2/layout/IconVerticalSolidList"/>
    <dgm:cxn modelId="{2EAC816C-0C79-4D69-9E9F-608208DF8F44}" type="presParOf" srcId="{8361151E-7381-4944-9BC3-17F861CD7998}" destId="{FE4A44B9-4EAF-43AF-9470-7626B41DBEF0}" srcOrd="0" destOrd="0" presId="urn:microsoft.com/office/officeart/2018/2/layout/IconVerticalSolidList"/>
    <dgm:cxn modelId="{14AEE896-71DF-4201-AF60-9B3447C4E706}" type="presParOf" srcId="{8361151E-7381-4944-9BC3-17F861CD7998}" destId="{A280AFBB-F279-4B2E-B71C-45947A2ACB0E}" srcOrd="1" destOrd="0" presId="urn:microsoft.com/office/officeart/2018/2/layout/IconVerticalSolidList"/>
    <dgm:cxn modelId="{F6EABB49-C6EE-443F-AEFC-C506A93F2D66}" type="presParOf" srcId="{8361151E-7381-4944-9BC3-17F861CD7998}" destId="{E5A78EBF-0E35-4B96-82DC-7AA198AD8FA1}" srcOrd="2" destOrd="0" presId="urn:microsoft.com/office/officeart/2018/2/layout/IconVerticalSolidList"/>
    <dgm:cxn modelId="{03D466F8-3E4E-4AA6-ACD3-321B0979D7C1}" type="presParOf" srcId="{8361151E-7381-4944-9BC3-17F861CD7998}" destId="{0230B587-D1D1-4BBB-B3FA-BCBB5420969D}" srcOrd="3" destOrd="0" presId="urn:microsoft.com/office/officeart/2018/2/layout/IconVerticalSolidList"/>
    <dgm:cxn modelId="{011CBD46-7BB5-47E7-8058-A70996E70A7A}" type="presParOf" srcId="{A3E2446D-9D62-476A-8415-C604C3E6DD1B}" destId="{22FF690E-5B5F-42B3-9ADB-06C6C404EBFA}" srcOrd="7" destOrd="0" presId="urn:microsoft.com/office/officeart/2018/2/layout/IconVerticalSolidList"/>
    <dgm:cxn modelId="{8FF9FA0A-F1F1-42EB-8FC8-34F56474E5E5}" type="presParOf" srcId="{A3E2446D-9D62-476A-8415-C604C3E6DD1B}" destId="{E3DA61A3-6D4F-4D63-A5EA-0644EE80AA32}" srcOrd="8" destOrd="0" presId="urn:microsoft.com/office/officeart/2018/2/layout/IconVerticalSolidList"/>
    <dgm:cxn modelId="{2970C70F-6DC2-48ED-9ECF-2251E76A7E31}" type="presParOf" srcId="{E3DA61A3-6D4F-4D63-A5EA-0644EE80AA32}" destId="{34DC2FA4-6B9C-45CA-A429-41265BFD970C}" srcOrd="0" destOrd="0" presId="urn:microsoft.com/office/officeart/2018/2/layout/IconVerticalSolidList"/>
    <dgm:cxn modelId="{95D92770-5351-44C3-8F78-2A116FADCC83}" type="presParOf" srcId="{E3DA61A3-6D4F-4D63-A5EA-0644EE80AA32}" destId="{4D466DB4-0DC9-495B-8A15-8405D7C3F4D5}" srcOrd="1" destOrd="0" presId="urn:microsoft.com/office/officeart/2018/2/layout/IconVerticalSolidList"/>
    <dgm:cxn modelId="{F22D47FF-6D2B-46FC-949E-786342029803}" type="presParOf" srcId="{E3DA61A3-6D4F-4D63-A5EA-0644EE80AA32}" destId="{37A6BBF3-6A05-4B8C-BCD5-696F99B8D103}" srcOrd="2" destOrd="0" presId="urn:microsoft.com/office/officeart/2018/2/layout/IconVerticalSolidList"/>
    <dgm:cxn modelId="{FB469E3E-0A15-43A9-B0B9-B22E7F928446}" type="presParOf" srcId="{E3DA61A3-6D4F-4D63-A5EA-0644EE80AA32}" destId="{8042F6FC-73E9-4612-B0A1-6E03A5414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DF779C-6755-4A87-9F09-03FE0FF9F45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A0387EB-C5DC-483C-AB1E-CC82A1F6237E}">
      <dgm:prSet/>
      <dgm:spPr/>
      <dgm:t>
        <a:bodyPr/>
        <a:lstStyle/>
        <a:p>
          <a:r>
            <a:rPr lang="en-US"/>
            <a:t>Get</a:t>
          </a:r>
        </a:p>
      </dgm:t>
    </dgm:pt>
    <dgm:pt modelId="{0C55ADDF-77C4-4E26-8791-2CEEBD885E35}" type="parTrans" cxnId="{FC0AE393-1EC4-4FFF-B523-54E639DC65B1}">
      <dgm:prSet/>
      <dgm:spPr/>
      <dgm:t>
        <a:bodyPr/>
        <a:lstStyle/>
        <a:p>
          <a:endParaRPr lang="en-US"/>
        </a:p>
      </dgm:t>
    </dgm:pt>
    <dgm:pt modelId="{7A399956-C464-4923-951B-BE62E4093F93}" type="sibTrans" cxnId="{FC0AE393-1EC4-4FFF-B523-54E639DC65B1}">
      <dgm:prSet/>
      <dgm:spPr/>
      <dgm:t>
        <a:bodyPr/>
        <a:lstStyle/>
        <a:p>
          <a:endParaRPr lang="en-US"/>
        </a:p>
      </dgm:t>
    </dgm:pt>
    <dgm:pt modelId="{FD6851EB-C31D-4667-A9D7-C4F7C535CBA2}">
      <dgm:prSet/>
      <dgm:spPr/>
      <dgm:t>
        <a:bodyPr/>
        <a:lstStyle/>
        <a:p>
          <a:r>
            <a:rPr lang="en-US"/>
            <a:t>Post</a:t>
          </a:r>
        </a:p>
      </dgm:t>
    </dgm:pt>
    <dgm:pt modelId="{9EAF524E-236B-4FAF-8617-04AA44F6E616}" type="parTrans" cxnId="{D99527AA-57E9-44AD-A919-195E4DE75802}">
      <dgm:prSet/>
      <dgm:spPr/>
      <dgm:t>
        <a:bodyPr/>
        <a:lstStyle/>
        <a:p>
          <a:endParaRPr lang="en-US"/>
        </a:p>
      </dgm:t>
    </dgm:pt>
    <dgm:pt modelId="{B77558BE-8125-48A6-AD47-B5B46AFAFD63}" type="sibTrans" cxnId="{D99527AA-57E9-44AD-A919-195E4DE75802}">
      <dgm:prSet/>
      <dgm:spPr/>
      <dgm:t>
        <a:bodyPr/>
        <a:lstStyle/>
        <a:p>
          <a:endParaRPr lang="en-US"/>
        </a:p>
      </dgm:t>
    </dgm:pt>
    <dgm:pt modelId="{506392CB-9A30-4095-9589-D4B27D7C8C60}">
      <dgm:prSet/>
      <dgm:spPr/>
      <dgm:t>
        <a:bodyPr/>
        <a:lstStyle/>
        <a:p>
          <a:r>
            <a:rPr lang="en-US"/>
            <a:t>Delete</a:t>
          </a:r>
        </a:p>
      </dgm:t>
    </dgm:pt>
    <dgm:pt modelId="{D79D8B08-F724-452C-8BD2-F52A05843281}" type="parTrans" cxnId="{521CD0F8-849F-4015-ABDB-745926BD5213}">
      <dgm:prSet/>
      <dgm:spPr/>
      <dgm:t>
        <a:bodyPr/>
        <a:lstStyle/>
        <a:p>
          <a:endParaRPr lang="en-US"/>
        </a:p>
      </dgm:t>
    </dgm:pt>
    <dgm:pt modelId="{69E1B4C9-F31C-4D14-91A0-EE3662B8890C}" type="sibTrans" cxnId="{521CD0F8-849F-4015-ABDB-745926BD5213}">
      <dgm:prSet/>
      <dgm:spPr/>
      <dgm:t>
        <a:bodyPr/>
        <a:lstStyle/>
        <a:p>
          <a:endParaRPr lang="en-US"/>
        </a:p>
      </dgm:t>
    </dgm:pt>
    <dgm:pt modelId="{49E270DE-3C90-4131-814F-B8F66E58B5BB}">
      <dgm:prSet/>
      <dgm:spPr/>
      <dgm:t>
        <a:bodyPr/>
        <a:lstStyle/>
        <a:p>
          <a:r>
            <a:rPr lang="en-US"/>
            <a:t>JSON Parsing</a:t>
          </a:r>
        </a:p>
      </dgm:t>
    </dgm:pt>
    <dgm:pt modelId="{2DEB3FCF-8D72-410D-B007-D288665929BC}" type="parTrans" cxnId="{1E88F0BC-61F3-4ADC-985E-E10E0D5766F7}">
      <dgm:prSet/>
      <dgm:spPr/>
      <dgm:t>
        <a:bodyPr/>
        <a:lstStyle/>
        <a:p>
          <a:endParaRPr lang="en-US"/>
        </a:p>
      </dgm:t>
    </dgm:pt>
    <dgm:pt modelId="{60416E8F-7EA0-4D6F-850F-C7B4EF51EA62}" type="sibTrans" cxnId="{1E88F0BC-61F3-4ADC-985E-E10E0D5766F7}">
      <dgm:prSet/>
      <dgm:spPr/>
      <dgm:t>
        <a:bodyPr/>
        <a:lstStyle/>
        <a:p>
          <a:endParaRPr lang="en-US"/>
        </a:p>
      </dgm:t>
    </dgm:pt>
    <dgm:pt modelId="{03122A36-1FC6-4C33-A2EF-8EC5BE31B623}">
      <dgm:prSet/>
      <dgm:spPr/>
      <dgm:t>
        <a:bodyPr/>
        <a:lstStyle/>
        <a:p>
          <a:r>
            <a:rPr lang="en-US"/>
            <a:t>XML Parsing</a:t>
          </a:r>
        </a:p>
      </dgm:t>
    </dgm:pt>
    <dgm:pt modelId="{1BBEAA3E-532E-4CB2-BEDE-A0FE68217D0E}" type="parTrans" cxnId="{7AB5A227-99AB-4E6B-84C4-6B35FA9997DB}">
      <dgm:prSet/>
      <dgm:spPr/>
      <dgm:t>
        <a:bodyPr/>
        <a:lstStyle/>
        <a:p>
          <a:endParaRPr lang="en-US"/>
        </a:p>
      </dgm:t>
    </dgm:pt>
    <dgm:pt modelId="{3132A284-C4A5-4B72-AEB0-E79667CD3F57}" type="sibTrans" cxnId="{7AB5A227-99AB-4E6B-84C4-6B35FA9997DB}">
      <dgm:prSet/>
      <dgm:spPr/>
      <dgm:t>
        <a:bodyPr/>
        <a:lstStyle/>
        <a:p>
          <a:endParaRPr lang="en-US"/>
        </a:p>
      </dgm:t>
    </dgm:pt>
    <dgm:pt modelId="{5AA25CE9-5941-4491-8B53-8D052F6CC735}">
      <dgm:prSet/>
      <dgm:spPr/>
      <dgm:t>
        <a:bodyPr/>
        <a:lstStyle/>
        <a:p>
          <a:r>
            <a:rPr lang="en-US"/>
            <a:t>E2E flow</a:t>
          </a:r>
        </a:p>
      </dgm:t>
    </dgm:pt>
    <dgm:pt modelId="{8E0F3D42-904E-4234-930A-03FDB6D47D90}" type="parTrans" cxnId="{9A807793-CEF4-4884-8EE1-A6C5509C6FD3}">
      <dgm:prSet/>
      <dgm:spPr/>
      <dgm:t>
        <a:bodyPr/>
        <a:lstStyle/>
        <a:p>
          <a:endParaRPr lang="en-US"/>
        </a:p>
      </dgm:t>
    </dgm:pt>
    <dgm:pt modelId="{4EE9C2AA-4C72-44B7-A296-003C5EA8E01E}" type="sibTrans" cxnId="{9A807793-CEF4-4884-8EE1-A6C5509C6FD3}">
      <dgm:prSet/>
      <dgm:spPr/>
      <dgm:t>
        <a:bodyPr/>
        <a:lstStyle/>
        <a:p>
          <a:endParaRPr lang="en-US"/>
        </a:p>
      </dgm:t>
    </dgm:pt>
    <dgm:pt modelId="{3BAB2609-9E1A-464B-B3A4-7C15802D76E2}">
      <dgm:prSet/>
      <dgm:spPr/>
      <dgm:t>
        <a:bodyPr/>
        <a:lstStyle/>
        <a:p>
          <a:r>
            <a:rPr lang="en-US"/>
            <a:t>Update</a:t>
          </a:r>
        </a:p>
      </dgm:t>
    </dgm:pt>
    <dgm:pt modelId="{905571AD-A299-4CA8-81E6-6DF3AB2396BA}" type="sibTrans" cxnId="{902207BD-ABB3-4844-B45E-6105094BE631}">
      <dgm:prSet/>
      <dgm:spPr/>
      <dgm:t>
        <a:bodyPr/>
        <a:lstStyle/>
        <a:p>
          <a:endParaRPr lang="en-US"/>
        </a:p>
      </dgm:t>
    </dgm:pt>
    <dgm:pt modelId="{E1C3079B-F3FB-404A-8590-2FF8BA4F24F5}" type="parTrans" cxnId="{902207BD-ABB3-4844-B45E-6105094BE631}">
      <dgm:prSet/>
      <dgm:spPr/>
      <dgm:t>
        <a:bodyPr/>
        <a:lstStyle/>
        <a:p>
          <a:endParaRPr lang="en-US"/>
        </a:p>
      </dgm:t>
    </dgm:pt>
    <dgm:pt modelId="{71203773-EDF1-4CDF-9EE1-4941130BBDF1}" type="pres">
      <dgm:prSet presAssocID="{9EDF779C-6755-4A87-9F09-03FE0FF9F458}" presName="linear" presStyleCnt="0">
        <dgm:presLayoutVars>
          <dgm:animLvl val="lvl"/>
          <dgm:resizeHandles val="exact"/>
        </dgm:presLayoutVars>
      </dgm:prSet>
      <dgm:spPr/>
    </dgm:pt>
    <dgm:pt modelId="{899577B0-C87F-4FFF-8553-89CC29ACEB51}" type="pres">
      <dgm:prSet presAssocID="{5A0387EB-C5DC-483C-AB1E-CC82A1F6237E}" presName="parentText" presStyleLbl="node1" presStyleIdx="0" presStyleCnt="7">
        <dgm:presLayoutVars>
          <dgm:chMax val="0"/>
          <dgm:bulletEnabled val="1"/>
        </dgm:presLayoutVars>
      </dgm:prSet>
      <dgm:spPr/>
    </dgm:pt>
    <dgm:pt modelId="{2B15200D-A14E-4DA4-999A-FD1D9832E25E}" type="pres">
      <dgm:prSet presAssocID="{7A399956-C464-4923-951B-BE62E4093F93}" presName="spacer" presStyleCnt="0"/>
      <dgm:spPr/>
    </dgm:pt>
    <dgm:pt modelId="{C6CC9D65-12B0-454B-B468-F3F9FA2E2A61}" type="pres">
      <dgm:prSet presAssocID="{FD6851EB-C31D-4667-A9D7-C4F7C535CBA2}" presName="parentText" presStyleLbl="node1" presStyleIdx="1" presStyleCnt="7">
        <dgm:presLayoutVars>
          <dgm:chMax val="0"/>
          <dgm:bulletEnabled val="1"/>
        </dgm:presLayoutVars>
      </dgm:prSet>
      <dgm:spPr/>
    </dgm:pt>
    <dgm:pt modelId="{A260AF31-B1BF-490C-B995-CEA352EA570C}" type="pres">
      <dgm:prSet presAssocID="{B77558BE-8125-48A6-AD47-B5B46AFAFD63}" presName="spacer" presStyleCnt="0"/>
      <dgm:spPr/>
    </dgm:pt>
    <dgm:pt modelId="{70B5DB98-BBFC-4D30-9E81-6782BC24EA66}" type="pres">
      <dgm:prSet presAssocID="{506392CB-9A30-4095-9589-D4B27D7C8C60}" presName="parentText" presStyleLbl="node1" presStyleIdx="2" presStyleCnt="7">
        <dgm:presLayoutVars>
          <dgm:chMax val="0"/>
          <dgm:bulletEnabled val="1"/>
        </dgm:presLayoutVars>
      </dgm:prSet>
      <dgm:spPr/>
    </dgm:pt>
    <dgm:pt modelId="{0668074B-88D0-4085-B6E5-C27B4B1A9865}" type="pres">
      <dgm:prSet presAssocID="{69E1B4C9-F31C-4D14-91A0-EE3662B8890C}" presName="spacer" presStyleCnt="0"/>
      <dgm:spPr/>
    </dgm:pt>
    <dgm:pt modelId="{9406AB8D-DFA4-4AC2-97FF-D44E09235727}" type="pres">
      <dgm:prSet presAssocID="{3BAB2609-9E1A-464B-B3A4-7C15802D76E2}" presName="parentText" presStyleLbl="node1" presStyleIdx="3" presStyleCnt="7">
        <dgm:presLayoutVars>
          <dgm:chMax val="0"/>
          <dgm:bulletEnabled val="1"/>
        </dgm:presLayoutVars>
      </dgm:prSet>
      <dgm:spPr/>
    </dgm:pt>
    <dgm:pt modelId="{FA72B064-219A-44D6-B4C7-E6B406A3CE37}" type="pres">
      <dgm:prSet presAssocID="{905571AD-A299-4CA8-81E6-6DF3AB2396BA}" presName="spacer" presStyleCnt="0"/>
      <dgm:spPr/>
    </dgm:pt>
    <dgm:pt modelId="{0F5C9E97-7740-4B8C-B5B6-0355079EA237}" type="pres">
      <dgm:prSet presAssocID="{49E270DE-3C90-4131-814F-B8F66E58B5BB}" presName="parentText" presStyleLbl="node1" presStyleIdx="4" presStyleCnt="7">
        <dgm:presLayoutVars>
          <dgm:chMax val="0"/>
          <dgm:bulletEnabled val="1"/>
        </dgm:presLayoutVars>
      </dgm:prSet>
      <dgm:spPr/>
    </dgm:pt>
    <dgm:pt modelId="{E19081F8-9815-483C-9CC2-F74F2AEDFE78}" type="pres">
      <dgm:prSet presAssocID="{60416E8F-7EA0-4D6F-850F-C7B4EF51EA62}" presName="spacer" presStyleCnt="0"/>
      <dgm:spPr/>
    </dgm:pt>
    <dgm:pt modelId="{D739E943-61D5-44D8-A8CD-2E0254F85A1F}" type="pres">
      <dgm:prSet presAssocID="{03122A36-1FC6-4C33-A2EF-8EC5BE31B623}" presName="parentText" presStyleLbl="node1" presStyleIdx="5" presStyleCnt="7">
        <dgm:presLayoutVars>
          <dgm:chMax val="0"/>
          <dgm:bulletEnabled val="1"/>
        </dgm:presLayoutVars>
      </dgm:prSet>
      <dgm:spPr/>
    </dgm:pt>
    <dgm:pt modelId="{1D5B6BE6-70DF-48BD-AB97-5A4B257BDB27}" type="pres">
      <dgm:prSet presAssocID="{3132A284-C4A5-4B72-AEB0-E79667CD3F57}" presName="spacer" presStyleCnt="0"/>
      <dgm:spPr/>
    </dgm:pt>
    <dgm:pt modelId="{3D156AD4-F240-4638-B089-12CAA112C9DD}" type="pres">
      <dgm:prSet presAssocID="{5AA25CE9-5941-4491-8B53-8D052F6CC735}" presName="parentText" presStyleLbl="node1" presStyleIdx="6" presStyleCnt="7">
        <dgm:presLayoutVars>
          <dgm:chMax val="0"/>
          <dgm:bulletEnabled val="1"/>
        </dgm:presLayoutVars>
      </dgm:prSet>
      <dgm:spPr/>
    </dgm:pt>
  </dgm:ptLst>
  <dgm:cxnLst>
    <dgm:cxn modelId="{9BCD3620-2BFD-4A1B-B47C-7704B78B42CD}" type="presOf" srcId="{49E270DE-3C90-4131-814F-B8F66E58B5BB}" destId="{0F5C9E97-7740-4B8C-B5B6-0355079EA237}" srcOrd="0" destOrd="0" presId="urn:microsoft.com/office/officeart/2005/8/layout/vList2"/>
    <dgm:cxn modelId="{7AB5A227-99AB-4E6B-84C4-6B35FA9997DB}" srcId="{9EDF779C-6755-4A87-9F09-03FE0FF9F458}" destId="{03122A36-1FC6-4C33-A2EF-8EC5BE31B623}" srcOrd="5" destOrd="0" parTransId="{1BBEAA3E-532E-4CB2-BEDE-A0FE68217D0E}" sibTransId="{3132A284-C4A5-4B72-AEB0-E79667CD3F57}"/>
    <dgm:cxn modelId="{F6766733-2070-4699-AB29-2964CB944752}" type="presOf" srcId="{506392CB-9A30-4095-9589-D4B27D7C8C60}" destId="{70B5DB98-BBFC-4D30-9E81-6782BC24EA66}" srcOrd="0" destOrd="0" presId="urn:microsoft.com/office/officeart/2005/8/layout/vList2"/>
    <dgm:cxn modelId="{D0CE2340-78E6-4387-951C-A39670EA39E1}" type="presOf" srcId="{FD6851EB-C31D-4667-A9D7-C4F7C535CBA2}" destId="{C6CC9D65-12B0-454B-B468-F3F9FA2E2A61}" srcOrd="0" destOrd="0" presId="urn:microsoft.com/office/officeart/2005/8/layout/vList2"/>
    <dgm:cxn modelId="{0A3FC662-1B56-41FE-8217-F9C3B0942308}" type="presOf" srcId="{9EDF779C-6755-4A87-9F09-03FE0FF9F458}" destId="{71203773-EDF1-4CDF-9EE1-4941130BBDF1}" srcOrd="0" destOrd="0" presId="urn:microsoft.com/office/officeart/2005/8/layout/vList2"/>
    <dgm:cxn modelId="{81E1FD6B-98BE-4B7B-97CF-986E3F1F4F3E}" type="presOf" srcId="{3BAB2609-9E1A-464B-B3A4-7C15802D76E2}" destId="{9406AB8D-DFA4-4AC2-97FF-D44E09235727}" srcOrd="0" destOrd="0" presId="urn:microsoft.com/office/officeart/2005/8/layout/vList2"/>
    <dgm:cxn modelId="{CFFDAC57-C98B-4611-A10B-B08EB6AEE584}" type="presOf" srcId="{5AA25CE9-5941-4491-8B53-8D052F6CC735}" destId="{3D156AD4-F240-4638-B089-12CAA112C9DD}" srcOrd="0" destOrd="0" presId="urn:microsoft.com/office/officeart/2005/8/layout/vList2"/>
    <dgm:cxn modelId="{1C1FF37C-389C-4361-821D-823E2E863225}" type="presOf" srcId="{5A0387EB-C5DC-483C-AB1E-CC82A1F6237E}" destId="{899577B0-C87F-4FFF-8553-89CC29ACEB51}" srcOrd="0" destOrd="0" presId="urn:microsoft.com/office/officeart/2005/8/layout/vList2"/>
    <dgm:cxn modelId="{9A807793-CEF4-4884-8EE1-A6C5509C6FD3}" srcId="{9EDF779C-6755-4A87-9F09-03FE0FF9F458}" destId="{5AA25CE9-5941-4491-8B53-8D052F6CC735}" srcOrd="6" destOrd="0" parTransId="{8E0F3D42-904E-4234-930A-03FDB6D47D90}" sibTransId="{4EE9C2AA-4C72-44B7-A296-003C5EA8E01E}"/>
    <dgm:cxn modelId="{FC0AE393-1EC4-4FFF-B523-54E639DC65B1}" srcId="{9EDF779C-6755-4A87-9F09-03FE0FF9F458}" destId="{5A0387EB-C5DC-483C-AB1E-CC82A1F6237E}" srcOrd="0" destOrd="0" parTransId="{0C55ADDF-77C4-4E26-8791-2CEEBD885E35}" sibTransId="{7A399956-C464-4923-951B-BE62E4093F93}"/>
    <dgm:cxn modelId="{8C44CC95-0240-4171-85B8-ABA6DEB3AF62}" type="presOf" srcId="{03122A36-1FC6-4C33-A2EF-8EC5BE31B623}" destId="{D739E943-61D5-44D8-A8CD-2E0254F85A1F}" srcOrd="0" destOrd="0" presId="urn:microsoft.com/office/officeart/2005/8/layout/vList2"/>
    <dgm:cxn modelId="{D99527AA-57E9-44AD-A919-195E4DE75802}" srcId="{9EDF779C-6755-4A87-9F09-03FE0FF9F458}" destId="{FD6851EB-C31D-4667-A9D7-C4F7C535CBA2}" srcOrd="1" destOrd="0" parTransId="{9EAF524E-236B-4FAF-8617-04AA44F6E616}" sibTransId="{B77558BE-8125-48A6-AD47-B5B46AFAFD63}"/>
    <dgm:cxn modelId="{1E88F0BC-61F3-4ADC-985E-E10E0D5766F7}" srcId="{9EDF779C-6755-4A87-9F09-03FE0FF9F458}" destId="{49E270DE-3C90-4131-814F-B8F66E58B5BB}" srcOrd="4" destOrd="0" parTransId="{2DEB3FCF-8D72-410D-B007-D288665929BC}" sibTransId="{60416E8F-7EA0-4D6F-850F-C7B4EF51EA62}"/>
    <dgm:cxn modelId="{902207BD-ABB3-4844-B45E-6105094BE631}" srcId="{9EDF779C-6755-4A87-9F09-03FE0FF9F458}" destId="{3BAB2609-9E1A-464B-B3A4-7C15802D76E2}" srcOrd="3" destOrd="0" parTransId="{E1C3079B-F3FB-404A-8590-2FF8BA4F24F5}" sibTransId="{905571AD-A299-4CA8-81E6-6DF3AB2396BA}"/>
    <dgm:cxn modelId="{521CD0F8-849F-4015-ABDB-745926BD5213}" srcId="{9EDF779C-6755-4A87-9F09-03FE0FF9F458}" destId="{506392CB-9A30-4095-9589-D4B27D7C8C60}" srcOrd="2" destOrd="0" parTransId="{D79D8B08-F724-452C-8BD2-F52A05843281}" sibTransId="{69E1B4C9-F31C-4D14-91A0-EE3662B8890C}"/>
    <dgm:cxn modelId="{F156841D-114C-4668-B5D5-C8E85AFAD73D}" type="presParOf" srcId="{71203773-EDF1-4CDF-9EE1-4941130BBDF1}" destId="{899577B0-C87F-4FFF-8553-89CC29ACEB51}" srcOrd="0" destOrd="0" presId="urn:microsoft.com/office/officeart/2005/8/layout/vList2"/>
    <dgm:cxn modelId="{E4078B79-13B6-4E16-94F9-10981E97FEBF}" type="presParOf" srcId="{71203773-EDF1-4CDF-9EE1-4941130BBDF1}" destId="{2B15200D-A14E-4DA4-999A-FD1D9832E25E}" srcOrd="1" destOrd="0" presId="urn:microsoft.com/office/officeart/2005/8/layout/vList2"/>
    <dgm:cxn modelId="{50ADD458-492F-406D-A814-0F33167D297C}" type="presParOf" srcId="{71203773-EDF1-4CDF-9EE1-4941130BBDF1}" destId="{C6CC9D65-12B0-454B-B468-F3F9FA2E2A61}" srcOrd="2" destOrd="0" presId="urn:microsoft.com/office/officeart/2005/8/layout/vList2"/>
    <dgm:cxn modelId="{6202B9E0-9B5F-4D6E-A59F-EEB44B8F18F6}" type="presParOf" srcId="{71203773-EDF1-4CDF-9EE1-4941130BBDF1}" destId="{A260AF31-B1BF-490C-B995-CEA352EA570C}" srcOrd="3" destOrd="0" presId="urn:microsoft.com/office/officeart/2005/8/layout/vList2"/>
    <dgm:cxn modelId="{0A778906-BBD1-4DA1-A483-9B78780AE022}" type="presParOf" srcId="{71203773-EDF1-4CDF-9EE1-4941130BBDF1}" destId="{70B5DB98-BBFC-4D30-9E81-6782BC24EA66}" srcOrd="4" destOrd="0" presId="urn:microsoft.com/office/officeart/2005/8/layout/vList2"/>
    <dgm:cxn modelId="{E3BE554C-D249-4F12-81CC-E0A6A03E02AD}" type="presParOf" srcId="{71203773-EDF1-4CDF-9EE1-4941130BBDF1}" destId="{0668074B-88D0-4085-B6E5-C27B4B1A9865}" srcOrd="5" destOrd="0" presId="urn:microsoft.com/office/officeart/2005/8/layout/vList2"/>
    <dgm:cxn modelId="{24AA7629-209F-4D4F-B47C-44D007EF4929}" type="presParOf" srcId="{71203773-EDF1-4CDF-9EE1-4941130BBDF1}" destId="{9406AB8D-DFA4-4AC2-97FF-D44E09235727}" srcOrd="6" destOrd="0" presId="urn:microsoft.com/office/officeart/2005/8/layout/vList2"/>
    <dgm:cxn modelId="{DF731159-A9D5-42ED-B2CD-3815993E716F}" type="presParOf" srcId="{71203773-EDF1-4CDF-9EE1-4941130BBDF1}" destId="{FA72B064-219A-44D6-B4C7-E6B406A3CE37}" srcOrd="7" destOrd="0" presId="urn:microsoft.com/office/officeart/2005/8/layout/vList2"/>
    <dgm:cxn modelId="{791E2CC8-98F2-4992-A14E-A29A434A9D79}" type="presParOf" srcId="{71203773-EDF1-4CDF-9EE1-4941130BBDF1}" destId="{0F5C9E97-7740-4B8C-B5B6-0355079EA237}" srcOrd="8" destOrd="0" presId="urn:microsoft.com/office/officeart/2005/8/layout/vList2"/>
    <dgm:cxn modelId="{6FBE9DE2-6A6C-4E22-925D-004E70D03E51}" type="presParOf" srcId="{71203773-EDF1-4CDF-9EE1-4941130BBDF1}" destId="{E19081F8-9815-483C-9CC2-F74F2AEDFE78}" srcOrd="9" destOrd="0" presId="urn:microsoft.com/office/officeart/2005/8/layout/vList2"/>
    <dgm:cxn modelId="{C07FB124-3DA0-40AA-962D-6031F9612DC7}" type="presParOf" srcId="{71203773-EDF1-4CDF-9EE1-4941130BBDF1}" destId="{D739E943-61D5-44D8-A8CD-2E0254F85A1F}" srcOrd="10" destOrd="0" presId="urn:microsoft.com/office/officeart/2005/8/layout/vList2"/>
    <dgm:cxn modelId="{51E12CE5-D045-4EDA-88AA-F28B8A36BEE0}" type="presParOf" srcId="{71203773-EDF1-4CDF-9EE1-4941130BBDF1}" destId="{1D5B6BE6-70DF-48BD-AB97-5A4B257BDB27}" srcOrd="11" destOrd="0" presId="urn:microsoft.com/office/officeart/2005/8/layout/vList2"/>
    <dgm:cxn modelId="{AD3633FE-B4EB-4D9E-BE9F-396D75FC4682}" type="presParOf" srcId="{71203773-EDF1-4CDF-9EE1-4941130BBDF1}" destId="{3D156AD4-F240-4638-B089-12CAA112C9D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80E54-C478-400F-B22E-7971DA2BB7F7}">
      <dsp:nvSpPr>
        <dsp:cNvPr id="0" name=""/>
        <dsp:cNvSpPr/>
      </dsp:nvSpPr>
      <dsp:spPr>
        <a:xfrm>
          <a:off x="0" y="128424"/>
          <a:ext cx="6596063" cy="23165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t>Query parameters:</a:t>
          </a:r>
          <a:r>
            <a:rPr lang="en-US" sz="1800" kern="1200" dirty="0"/>
            <a:t> These are appended at the end of a RESTful API endpoint and can be identified by the question mark in front of them. For example, in the endpoint http://md5.jsontest.com/?text=test, "text" is a query parameter (with value "test").</a:t>
          </a:r>
        </a:p>
        <a:p>
          <a:pPr marL="0" lvl="0" indent="0" algn="l" defTabSz="800100">
            <a:lnSpc>
              <a:spcPct val="100000"/>
            </a:lnSpc>
            <a:spcBef>
              <a:spcPct val="0"/>
            </a:spcBef>
            <a:spcAft>
              <a:spcPct val="35000"/>
            </a:spcAft>
            <a:buNone/>
          </a:pPr>
          <a:r>
            <a:rPr lang="nl-NL" sz="1800" kern="1200" dirty="0">
              <a:solidFill>
                <a:srgbClr val="00FF00"/>
              </a:solidFill>
              <a:latin typeface="Courier New" pitchFamily="49"/>
              <a:cs typeface="Courier New" pitchFamily="49"/>
            </a:rPr>
            <a:t>http://md5.jsontest.com/?</a:t>
          </a:r>
          <a:r>
            <a:rPr lang="nl-NL" sz="1800" kern="1200" dirty="0">
              <a:solidFill>
                <a:srgbClr val="FF0000"/>
              </a:solidFill>
              <a:latin typeface="Courier New" pitchFamily="49"/>
              <a:cs typeface="Courier New" pitchFamily="49"/>
            </a:rPr>
            <a:t>text</a:t>
          </a:r>
          <a:r>
            <a:rPr lang="nl-NL" sz="1800" kern="1200" dirty="0">
              <a:solidFill>
                <a:srgbClr val="00FF00"/>
              </a:solidFill>
              <a:latin typeface="Courier New" pitchFamily="49"/>
              <a:cs typeface="Courier New" pitchFamily="49"/>
            </a:rPr>
            <a:t>=</a:t>
          </a:r>
          <a:r>
            <a:rPr lang="nl-NL" sz="1800" kern="1200" dirty="0">
              <a:solidFill>
                <a:schemeClr val="bg1"/>
              </a:solidFill>
              <a:latin typeface="Courier New" pitchFamily="49"/>
              <a:cs typeface="Courier New" pitchFamily="49"/>
            </a:rPr>
            <a:t>testcaseOne</a:t>
          </a:r>
        </a:p>
        <a:p>
          <a:pPr marL="0" lvl="0" indent="0" algn="l" defTabSz="800100">
            <a:lnSpc>
              <a:spcPct val="100000"/>
            </a:lnSpc>
            <a:spcBef>
              <a:spcPct val="0"/>
            </a:spcBef>
            <a:spcAft>
              <a:spcPct val="35000"/>
            </a:spcAft>
            <a:buFont typeface="Courier New" pitchFamily="49"/>
            <a:buNone/>
          </a:pPr>
          <a:r>
            <a:rPr lang="nl-NL" sz="1800" kern="1200" dirty="0">
              <a:solidFill>
                <a:srgbClr val="00FF00"/>
              </a:solidFill>
              <a:latin typeface="Courier New" pitchFamily="49"/>
              <a:cs typeface="Courier New" pitchFamily="49"/>
            </a:rPr>
            <a:t>http://md5.jsontest.com/?</a:t>
          </a:r>
          <a:r>
            <a:rPr lang="nl-NL" sz="1800" kern="1200" dirty="0">
              <a:solidFill>
                <a:srgbClr val="FF0000"/>
              </a:solidFill>
              <a:latin typeface="Courier New" pitchFamily="49"/>
              <a:cs typeface="Courier New" pitchFamily="49"/>
            </a:rPr>
            <a:t>text</a:t>
          </a:r>
          <a:r>
            <a:rPr lang="nl-NL" sz="1800" kern="1200" dirty="0">
              <a:solidFill>
                <a:srgbClr val="00FF00"/>
              </a:solidFill>
              <a:latin typeface="Courier New" pitchFamily="49"/>
              <a:cs typeface="Courier New" pitchFamily="49"/>
            </a:rPr>
            <a:t>=</a:t>
          </a:r>
          <a:r>
            <a:rPr lang="nl-NL" sz="1800" kern="1200" dirty="0">
              <a:solidFill>
                <a:schemeClr val="bg1"/>
              </a:solidFill>
              <a:latin typeface="Courier New" pitchFamily="49"/>
              <a:cs typeface="Courier New" pitchFamily="49"/>
            </a:rPr>
            <a:t>testcaseTwo</a:t>
          </a:r>
          <a:endParaRPr lang="en-US" sz="1800" kern="1200" dirty="0">
            <a:solidFill>
              <a:schemeClr val="bg1"/>
            </a:solidFill>
          </a:endParaRPr>
        </a:p>
      </dsp:txBody>
      <dsp:txXfrm>
        <a:off x="113087" y="241511"/>
        <a:ext cx="6369889" cy="2090425"/>
      </dsp:txXfrm>
    </dsp:sp>
    <dsp:sp modelId="{3C5BF3AC-649F-4EC1-9D18-FDB4154CECB5}">
      <dsp:nvSpPr>
        <dsp:cNvPr id="0" name=""/>
        <dsp:cNvSpPr/>
      </dsp:nvSpPr>
      <dsp:spPr>
        <a:xfrm>
          <a:off x="0" y="2496864"/>
          <a:ext cx="6596063" cy="2316599"/>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t>Path parameters:</a:t>
          </a:r>
          <a:r>
            <a:rPr lang="en-US" sz="1800" kern="1200" dirty="0"/>
            <a:t> These are part of the RESTful API endpoint. For example, in the endpoint we used earlier: http://ergast.com/api/f1/2017/circuits.json, "2017" is a path parameter value.</a:t>
          </a:r>
        </a:p>
        <a:p>
          <a:pPr marL="0" lvl="0" indent="0" algn="l" defTabSz="800100">
            <a:lnSpc>
              <a:spcPct val="100000"/>
            </a:lnSpc>
            <a:spcBef>
              <a:spcPct val="0"/>
            </a:spcBef>
            <a:spcAft>
              <a:spcPct val="35000"/>
            </a:spcAft>
            <a:buNone/>
          </a:pPr>
          <a:r>
            <a:rPr lang="en-US" sz="1800" kern="1200" dirty="0"/>
            <a:t> http://api.zippopotam.us/us/90210</a:t>
          </a:r>
        </a:p>
        <a:p>
          <a:pPr marL="0" lvl="0" indent="0" algn="l" defTabSz="800100">
            <a:spcBef>
              <a:spcPct val="0"/>
            </a:spcBef>
            <a:spcAft>
              <a:spcPct val="35000"/>
            </a:spcAft>
            <a:buNone/>
          </a:pPr>
          <a:r>
            <a:rPr lang="en-US" sz="1800" kern="1200" dirty="0"/>
            <a:t>http://api.zippopotam.us/ca/B2A</a:t>
          </a:r>
        </a:p>
      </dsp:txBody>
      <dsp:txXfrm>
        <a:off x="113087" y="2609951"/>
        <a:ext cx="6369889" cy="2090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4EA77-AA45-4262-88F3-C099D6AB9AAC}">
      <dsp:nvSpPr>
        <dsp:cNvPr id="0" name=""/>
        <dsp:cNvSpPr/>
      </dsp:nvSpPr>
      <dsp:spPr>
        <a:xfrm>
          <a:off x="0" y="3860"/>
          <a:ext cx="6596063" cy="8223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C584F6-88F0-41AC-A40B-7E7B8738DA04}">
      <dsp:nvSpPr>
        <dsp:cNvPr id="0" name=""/>
        <dsp:cNvSpPr/>
      </dsp:nvSpPr>
      <dsp:spPr>
        <a:xfrm>
          <a:off x="248764" y="188892"/>
          <a:ext cx="452298" cy="452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219DC5-5B04-4ED7-BAE3-E0821F4EB620}">
      <dsp:nvSpPr>
        <dsp:cNvPr id="0" name=""/>
        <dsp:cNvSpPr/>
      </dsp:nvSpPr>
      <dsp:spPr>
        <a:xfrm>
          <a:off x="949827" y="3860"/>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l" defTabSz="755650">
            <a:lnSpc>
              <a:spcPct val="90000"/>
            </a:lnSpc>
            <a:spcBef>
              <a:spcPct val="0"/>
            </a:spcBef>
            <a:spcAft>
              <a:spcPct val="35000"/>
            </a:spcAft>
            <a:buNone/>
          </a:pPr>
          <a:r>
            <a:rPr lang="en-US" sz="1700" kern="1200" dirty="0"/>
            <a:t>REST Assured is a Java DSL for simplifying testing of REST based services built on top of </a:t>
          </a:r>
          <a:r>
            <a:rPr lang="en-US" sz="1700" kern="1200"/>
            <a:t>HTTP </a:t>
          </a:r>
          <a:r>
            <a:rPr lang="en-US" sz="1700" b="0" i="0" kern="1200"/>
            <a:t>Client</a:t>
          </a:r>
          <a:r>
            <a:rPr lang="en-US" sz="1700" kern="1200"/>
            <a:t>. </a:t>
          </a:r>
          <a:endParaRPr lang="en-US" sz="1700" kern="1200" dirty="0"/>
        </a:p>
      </dsp:txBody>
      <dsp:txXfrm>
        <a:off x="949827" y="3860"/>
        <a:ext cx="5646235" cy="822361"/>
      </dsp:txXfrm>
    </dsp:sp>
    <dsp:sp modelId="{16648FDE-F30E-4980-9EEE-54024811F467}">
      <dsp:nvSpPr>
        <dsp:cNvPr id="0" name=""/>
        <dsp:cNvSpPr/>
      </dsp:nvSpPr>
      <dsp:spPr>
        <a:xfrm>
          <a:off x="0" y="1031812"/>
          <a:ext cx="6596063" cy="8223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E13D6-40A9-4A6A-9BD3-1CCED4D06159}">
      <dsp:nvSpPr>
        <dsp:cNvPr id="0" name=""/>
        <dsp:cNvSpPr/>
      </dsp:nvSpPr>
      <dsp:spPr>
        <a:xfrm>
          <a:off x="248764" y="1216843"/>
          <a:ext cx="452298" cy="452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4E4B63-570B-4ECF-A47B-7141E2999DEE}">
      <dsp:nvSpPr>
        <dsp:cNvPr id="0" name=""/>
        <dsp:cNvSpPr/>
      </dsp:nvSpPr>
      <dsp:spPr>
        <a:xfrm>
          <a:off x="949827" y="1031812"/>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l" defTabSz="755650">
            <a:lnSpc>
              <a:spcPct val="90000"/>
            </a:lnSpc>
            <a:spcBef>
              <a:spcPct val="0"/>
            </a:spcBef>
            <a:spcAft>
              <a:spcPct val="35000"/>
            </a:spcAft>
            <a:buNone/>
          </a:pPr>
          <a:r>
            <a:rPr lang="en-US" sz="1700" kern="1200"/>
            <a:t>It supports POST, GET, PUT, DELETE, OPTIONS, PATCH and HEAD requests and can be used to validate and verify the response of these requests.</a:t>
          </a:r>
        </a:p>
      </dsp:txBody>
      <dsp:txXfrm>
        <a:off x="949827" y="1031812"/>
        <a:ext cx="5646235" cy="822361"/>
      </dsp:txXfrm>
    </dsp:sp>
    <dsp:sp modelId="{4528F70F-76A4-4EAE-B600-4FB2E346F1A0}">
      <dsp:nvSpPr>
        <dsp:cNvPr id="0" name=""/>
        <dsp:cNvSpPr/>
      </dsp:nvSpPr>
      <dsp:spPr>
        <a:xfrm>
          <a:off x="0" y="2059763"/>
          <a:ext cx="6596063" cy="82236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E9BF8-0E25-4234-AD29-303D4C608A18}">
      <dsp:nvSpPr>
        <dsp:cNvPr id="0" name=""/>
        <dsp:cNvSpPr/>
      </dsp:nvSpPr>
      <dsp:spPr>
        <a:xfrm>
          <a:off x="248764" y="2244794"/>
          <a:ext cx="452298" cy="452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0916EC-3ED0-4A6A-A9A8-225B68AF2FF9}">
      <dsp:nvSpPr>
        <dsp:cNvPr id="0" name=""/>
        <dsp:cNvSpPr/>
      </dsp:nvSpPr>
      <dsp:spPr>
        <a:xfrm>
          <a:off x="949827" y="2059763"/>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l" defTabSz="755650">
            <a:lnSpc>
              <a:spcPct val="90000"/>
            </a:lnSpc>
            <a:spcBef>
              <a:spcPct val="0"/>
            </a:spcBef>
            <a:spcAft>
              <a:spcPct val="35000"/>
            </a:spcAft>
            <a:buNone/>
          </a:pPr>
          <a:r>
            <a:rPr lang="en-US" sz="1700" kern="1200"/>
            <a:t>REST Assured can be used to test XML as well as JSON based web services. </a:t>
          </a:r>
        </a:p>
      </dsp:txBody>
      <dsp:txXfrm>
        <a:off x="949827" y="2059763"/>
        <a:ext cx="5646235" cy="822361"/>
      </dsp:txXfrm>
    </dsp:sp>
    <dsp:sp modelId="{FE4A44B9-4EAF-43AF-9470-7626B41DBEF0}">
      <dsp:nvSpPr>
        <dsp:cNvPr id="0" name=""/>
        <dsp:cNvSpPr/>
      </dsp:nvSpPr>
      <dsp:spPr>
        <a:xfrm>
          <a:off x="0" y="3087714"/>
          <a:ext cx="6596063" cy="82236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0AFBB-F279-4B2E-B71C-45947A2ACB0E}">
      <dsp:nvSpPr>
        <dsp:cNvPr id="0" name=""/>
        <dsp:cNvSpPr/>
      </dsp:nvSpPr>
      <dsp:spPr>
        <a:xfrm>
          <a:off x="248764" y="3272746"/>
          <a:ext cx="452298" cy="4522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30B587-D1D1-4BBB-B3FA-BCBB5420969D}">
      <dsp:nvSpPr>
        <dsp:cNvPr id="0" name=""/>
        <dsp:cNvSpPr/>
      </dsp:nvSpPr>
      <dsp:spPr>
        <a:xfrm>
          <a:off x="949827" y="3087714"/>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l" defTabSz="755650">
            <a:lnSpc>
              <a:spcPct val="90000"/>
            </a:lnSpc>
            <a:spcBef>
              <a:spcPct val="0"/>
            </a:spcBef>
            <a:spcAft>
              <a:spcPct val="35000"/>
            </a:spcAft>
            <a:buNone/>
          </a:pPr>
          <a:r>
            <a:rPr lang="en-US" sz="1700" kern="1200"/>
            <a:t>REST Assured can be integrated with JUnit and TestNG frameworks for writing test cases for our application. It also supports BBD/Gherkin</a:t>
          </a:r>
        </a:p>
      </dsp:txBody>
      <dsp:txXfrm>
        <a:off x="949827" y="3087714"/>
        <a:ext cx="5646235" cy="822361"/>
      </dsp:txXfrm>
    </dsp:sp>
    <dsp:sp modelId="{34DC2FA4-6B9C-45CA-A429-41265BFD970C}">
      <dsp:nvSpPr>
        <dsp:cNvPr id="0" name=""/>
        <dsp:cNvSpPr/>
      </dsp:nvSpPr>
      <dsp:spPr>
        <a:xfrm>
          <a:off x="0" y="4115666"/>
          <a:ext cx="6596063" cy="82236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66DB4-0DC9-495B-8A15-8405D7C3F4D5}">
      <dsp:nvSpPr>
        <dsp:cNvPr id="0" name=""/>
        <dsp:cNvSpPr/>
      </dsp:nvSpPr>
      <dsp:spPr>
        <a:xfrm>
          <a:off x="248764" y="4300697"/>
          <a:ext cx="452298" cy="4522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42F6FC-73E9-4612-B0A1-6E03A54147D7}">
      <dsp:nvSpPr>
        <dsp:cNvPr id="0" name=""/>
        <dsp:cNvSpPr/>
      </dsp:nvSpPr>
      <dsp:spPr>
        <a:xfrm>
          <a:off x="949827" y="4115666"/>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l" defTabSz="755650">
            <a:lnSpc>
              <a:spcPct val="90000"/>
            </a:lnSpc>
            <a:spcBef>
              <a:spcPct val="0"/>
            </a:spcBef>
            <a:spcAft>
              <a:spcPct val="35000"/>
            </a:spcAft>
            <a:buNone/>
          </a:pPr>
          <a:r>
            <a:rPr lang="en-US" sz="1700" kern="1200" dirty="0"/>
            <a:t>REST assured is the support of XML Path and JSON Path syntax to check specific elements of the response data.</a:t>
          </a:r>
        </a:p>
      </dsp:txBody>
      <dsp:txXfrm>
        <a:off x="949827" y="4115666"/>
        <a:ext cx="5646235" cy="8223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577B0-C87F-4FFF-8553-89CC29ACEB51}">
      <dsp:nvSpPr>
        <dsp:cNvPr id="0" name=""/>
        <dsp:cNvSpPr/>
      </dsp:nvSpPr>
      <dsp:spPr>
        <a:xfrm>
          <a:off x="0" y="81646"/>
          <a:ext cx="6596063" cy="61600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Get</a:t>
          </a:r>
        </a:p>
      </dsp:txBody>
      <dsp:txXfrm>
        <a:off x="30071" y="111717"/>
        <a:ext cx="6535921" cy="555862"/>
      </dsp:txXfrm>
    </dsp:sp>
    <dsp:sp modelId="{C6CC9D65-12B0-454B-B468-F3F9FA2E2A61}">
      <dsp:nvSpPr>
        <dsp:cNvPr id="0" name=""/>
        <dsp:cNvSpPr/>
      </dsp:nvSpPr>
      <dsp:spPr>
        <a:xfrm>
          <a:off x="0" y="775411"/>
          <a:ext cx="6596063" cy="616004"/>
        </a:xfrm>
        <a:prstGeom prst="roundRect">
          <a:avLst/>
        </a:prstGeom>
        <a:solidFill>
          <a:schemeClr val="accent2">
            <a:hueOff val="-220562"/>
            <a:satOff val="249"/>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Post</a:t>
          </a:r>
        </a:p>
      </dsp:txBody>
      <dsp:txXfrm>
        <a:off x="30071" y="805482"/>
        <a:ext cx="6535921" cy="555862"/>
      </dsp:txXfrm>
    </dsp:sp>
    <dsp:sp modelId="{70B5DB98-BBFC-4D30-9E81-6782BC24EA66}">
      <dsp:nvSpPr>
        <dsp:cNvPr id="0" name=""/>
        <dsp:cNvSpPr/>
      </dsp:nvSpPr>
      <dsp:spPr>
        <a:xfrm>
          <a:off x="0" y="1469176"/>
          <a:ext cx="6596063" cy="616004"/>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Delete</a:t>
          </a:r>
        </a:p>
      </dsp:txBody>
      <dsp:txXfrm>
        <a:off x="30071" y="1499247"/>
        <a:ext cx="6535921" cy="555862"/>
      </dsp:txXfrm>
    </dsp:sp>
    <dsp:sp modelId="{9406AB8D-DFA4-4AC2-97FF-D44E09235727}">
      <dsp:nvSpPr>
        <dsp:cNvPr id="0" name=""/>
        <dsp:cNvSpPr/>
      </dsp:nvSpPr>
      <dsp:spPr>
        <a:xfrm>
          <a:off x="0" y="2162941"/>
          <a:ext cx="6596063" cy="616004"/>
        </a:xfrm>
        <a:prstGeom prst="round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Update</a:t>
          </a:r>
        </a:p>
      </dsp:txBody>
      <dsp:txXfrm>
        <a:off x="30071" y="2193012"/>
        <a:ext cx="6535921" cy="555862"/>
      </dsp:txXfrm>
    </dsp:sp>
    <dsp:sp modelId="{0F5C9E97-7740-4B8C-B5B6-0355079EA237}">
      <dsp:nvSpPr>
        <dsp:cNvPr id="0" name=""/>
        <dsp:cNvSpPr/>
      </dsp:nvSpPr>
      <dsp:spPr>
        <a:xfrm>
          <a:off x="0" y="2856706"/>
          <a:ext cx="6596063" cy="616004"/>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JSON Parsing</a:t>
          </a:r>
        </a:p>
      </dsp:txBody>
      <dsp:txXfrm>
        <a:off x="30071" y="2886777"/>
        <a:ext cx="6535921" cy="555862"/>
      </dsp:txXfrm>
    </dsp:sp>
    <dsp:sp modelId="{D739E943-61D5-44D8-A8CD-2E0254F85A1F}">
      <dsp:nvSpPr>
        <dsp:cNvPr id="0" name=""/>
        <dsp:cNvSpPr/>
      </dsp:nvSpPr>
      <dsp:spPr>
        <a:xfrm>
          <a:off x="0" y="3550471"/>
          <a:ext cx="6596063" cy="616004"/>
        </a:xfrm>
        <a:prstGeom prst="roundRect">
          <a:avLst/>
        </a:prstGeom>
        <a:solidFill>
          <a:schemeClr val="accent2">
            <a:hueOff val="-1102811"/>
            <a:satOff val="1243"/>
            <a:lumOff val="29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XML Parsing</a:t>
          </a:r>
        </a:p>
      </dsp:txBody>
      <dsp:txXfrm>
        <a:off x="30071" y="3580542"/>
        <a:ext cx="6535921" cy="555862"/>
      </dsp:txXfrm>
    </dsp:sp>
    <dsp:sp modelId="{3D156AD4-F240-4638-B089-12CAA112C9DD}">
      <dsp:nvSpPr>
        <dsp:cNvPr id="0" name=""/>
        <dsp:cNvSpPr/>
      </dsp:nvSpPr>
      <dsp:spPr>
        <a:xfrm>
          <a:off x="0" y="4244236"/>
          <a:ext cx="6596063" cy="616004"/>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E2E flow</a:t>
          </a:r>
        </a:p>
      </dsp:txBody>
      <dsp:txXfrm>
        <a:off x="30071" y="4274307"/>
        <a:ext cx="6535921" cy="5558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78CE2-F4FA-47AE-ABCD-3B4B317BE5E3}"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52565-482C-466D-A171-2A0EE060BBB8}" type="slidenum">
              <a:rPr lang="en-US" smtClean="0"/>
              <a:t>‹#›</a:t>
            </a:fld>
            <a:endParaRPr lang="en-US"/>
          </a:p>
        </p:txBody>
      </p:sp>
    </p:spTree>
    <p:extLst>
      <p:ext uri="{BB962C8B-B14F-4D97-AF65-F5344CB8AC3E}">
        <p14:creationId xmlns:p14="http://schemas.microsoft.com/office/powerpoint/2010/main" val="4353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simplest words, in the REST architectural style, data and functionality are considered resources and are accessed using Uniform Resource Identifiers (URIs). The resources are acted upon by using a set of simple, well-defined operations. The clients and servers exchange representations of resources by using a standardized interface and protocol – typically HTTP.</a:t>
            </a:r>
          </a:p>
          <a:p>
            <a:endParaRPr lang="en-US" dirty="0"/>
          </a:p>
          <a:p>
            <a:r>
              <a:rPr lang="en-US" dirty="0"/>
              <a:t>Resources are decoupled from their representation so that their content can be accessed in a variety of formats, such as HTML, XML, plain text, PDF, JPEG, JSON, and others. Metadata about the resource is available and used, for example, to control caching, detect transmission errors, negotiate the appropriate representation format, and perform authentication or access </a:t>
            </a:r>
            <a:r>
              <a:rPr lang="en-US" dirty="0" err="1"/>
              <a:t>control.And</a:t>
            </a:r>
            <a:r>
              <a:rPr lang="en-US" dirty="0"/>
              <a:t> most importantly, every interaction with a resource is stateless.</a:t>
            </a:r>
          </a:p>
          <a:p>
            <a:endParaRPr lang="en-US" dirty="0"/>
          </a:p>
          <a:p>
            <a:r>
              <a:rPr lang="en-US" dirty="0"/>
              <a:t>All these principles help RESTful applications to be simple, lightweight, and fast.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2050A9B-BB8F-427E-9369-FF7F62A6CC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76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Go into a little more detail with regards to Hamcrest matchers – readable matchers for creating checks</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14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B38D9105-00B8-4692-89D4-7B021155AD1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0824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189" indent="0" algn="ctr">
              <a:buNone/>
              <a:defRPr sz="1800"/>
            </a:lvl2pPr>
            <a:lvl3pPr marL="914377" indent="0" algn="ctr">
              <a:buNone/>
              <a:defRPr sz="1800"/>
            </a:lvl3pPr>
            <a:lvl4pPr marL="1371566" indent="0" algn="ctr">
              <a:buNone/>
              <a:defRPr sz="1800"/>
            </a:lvl4pPr>
            <a:lvl5pPr marL="1828754" indent="0" algn="ctr">
              <a:buNone/>
              <a:defRPr sz="1800"/>
            </a:lvl5pPr>
            <a:lvl6pPr marL="2285943" indent="0" algn="ctr">
              <a:buNone/>
              <a:defRPr sz="1800"/>
            </a:lvl6pPr>
            <a:lvl7pPr marL="2743131" indent="0" algn="ctr">
              <a:buNone/>
              <a:defRPr sz="1800"/>
            </a:lvl7pPr>
            <a:lvl8pPr marL="3200320" indent="0" algn="ctr">
              <a:buNone/>
              <a:defRPr sz="1800"/>
            </a:lvl8pPr>
            <a:lvl9pPr marL="3657509"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C2901-FBA6-BB4C-9E37-0DE277938E89}" type="slidenum">
              <a:rPr lang="en-US" smtClean="0"/>
              <a:pPr/>
              <a:t>‹#›</a:t>
            </a:fld>
            <a:endParaRPr lang="en-US"/>
          </a:p>
        </p:txBody>
      </p:sp>
      <p:cxnSp>
        <p:nvCxnSpPr>
          <p:cNvPr id="8" name="Straight Connector 7"/>
          <p:cNvCxnSpPr/>
          <p:nvPr/>
        </p:nvCxnSpPr>
        <p:spPr>
          <a:xfrm flipV="1">
            <a:off x="8386843" y="526410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6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C2901-FBA6-BB4C-9E37-0DE277938E89}" type="slidenum">
              <a:rPr lang="en-US" smtClean="0"/>
              <a:pPr/>
              <a:t>‹#›</a:t>
            </a:fld>
            <a:endParaRPr lang="en-US"/>
          </a:p>
        </p:txBody>
      </p:sp>
    </p:spTree>
    <p:extLst>
      <p:ext uri="{BB962C8B-B14F-4D97-AF65-F5344CB8AC3E}">
        <p14:creationId xmlns:p14="http://schemas.microsoft.com/office/powerpoint/2010/main" val="14771513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C2901-FBA6-BB4C-9E37-0DE277938E89}"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8430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2565-8E95-41A1-8B09-96CE87192162}"/>
              </a:ext>
            </a:extLst>
          </p:cNvPr>
          <p:cNvSpPr>
            <a:spLocks noGrp="1"/>
          </p:cNvSpPr>
          <p:nvPr>
            <p:ph type="title"/>
          </p:nvPr>
        </p:nvSpPr>
        <p:spPr>
          <a:xfrm>
            <a:off x="609601" y="487680"/>
            <a:ext cx="11009303" cy="731520"/>
          </a:xfrm>
        </p:spPr>
        <p:txBody>
          <a:bodyPr/>
          <a:lstStyle>
            <a:lvl1pPr>
              <a:defRPr sz="3200"/>
            </a:lvl1pPr>
          </a:lstStyle>
          <a:p>
            <a:r>
              <a:rPr lang="en-US" dirty="0"/>
              <a:t>Click to edit Master title style</a:t>
            </a:r>
          </a:p>
        </p:txBody>
      </p:sp>
      <p:sp>
        <p:nvSpPr>
          <p:cNvPr id="4" name="Slide Number Placeholder 3">
            <a:extLst>
              <a:ext uri="{FF2B5EF4-FFF2-40B4-BE49-F238E27FC236}">
                <a16:creationId xmlns:a16="http://schemas.microsoft.com/office/drawing/2014/main" id="{EA14B1CF-9211-45F4-9074-98470BB3BABD}"/>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30BE94AC-E1DB-44E5-83E6-66965E8A6C88}"/>
              </a:ext>
            </a:extLst>
          </p:cNvPr>
          <p:cNvSpPr>
            <a:spLocks noGrp="1"/>
          </p:cNvSpPr>
          <p:nvPr>
            <p:ph type="body" sz="quarter" idx="12"/>
          </p:nvPr>
        </p:nvSpPr>
        <p:spPr>
          <a:xfrm>
            <a:off x="609600" y="1731838"/>
            <a:ext cx="11008784" cy="40547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94A0547-1EB1-4AA1-8E15-0BC7AC09FD63}"/>
              </a:ext>
            </a:extLst>
          </p:cNvPr>
          <p:cNvSpPr>
            <a:spLocks noGrp="1"/>
          </p:cNvSpPr>
          <p:nvPr>
            <p:ph type="body" sz="quarter" idx="13"/>
          </p:nvPr>
        </p:nvSpPr>
        <p:spPr>
          <a:xfrm>
            <a:off x="609600" y="1181876"/>
            <a:ext cx="11008784" cy="484717"/>
          </a:xfrm>
        </p:spPr>
        <p:txBody>
          <a:bodyPr>
            <a:normAutofit/>
          </a:bodyPr>
          <a:lstStyle>
            <a:lvl1pPr marL="0" indent="0">
              <a:buNone/>
              <a:defRPr sz="2133" b="1">
                <a:solidFill>
                  <a:schemeClr val="bg1"/>
                </a:solidFill>
              </a:defRPr>
            </a:lvl1pPr>
          </a:lstStyle>
          <a:p>
            <a:pPr lvl="0"/>
            <a:r>
              <a:rPr lang="en-US" dirty="0"/>
              <a:t>Edit Master text</a:t>
            </a:r>
          </a:p>
        </p:txBody>
      </p:sp>
    </p:spTree>
    <p:extLst>
      <p:ext uri="{BB962C8B-B14F-4D97-AF65-F5344CB8AC3E}">
        <p14:creationId xmlns:p14="http://schemas.microsoft.com/office/powerpoint/2010/main" val="265674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2565-8E95-41A1-8B09-96CE87192162}"/>
              </a:ext>
            </a:extLst>
          </p:cNvPr>
          <p:cNvSpPr>
            <a:spLocks noGrp="1"/>
          </p:cNvSpPr>
          <p:nvPr>
            <p:ph type="title"/>
          </p:nvPr>
        </p:nvSpPr>
        <p:spPr>
          <a:xfrm>
            <a:off x="616227" y="487680"/>
            <a:ext cx="11009303" cy="73152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EA14B1CF-9211-45F4-9074-98470BB3BABD}"/>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30BE94AC-E1DB-44E5-83E6-66965E8A6C88}"/>
              </a:ext>
            </a:extLst>
          </p:cNvPr>
          <p:cNvSpPr>
            <a:spLocks noGrp="1"/>
          </p:cNvSpPr>
          <p:nvPr>
            <p:ph type="body" sz="quarter" idx="12"/>
          </p:nvPr>
        </p:nvSpPr>
        <p:spPr>
          <a:xfrm>
            <a:off x="609600" y="1449763"/>
            <a:ext cx="11008784" cy="44030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252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 y="0"/>
            <a:ext cx="12200084" cy="6871933"/>
          </a:xfrm>
          <a:prstGeom prst="rect">
            <a:avLst/>
          </a:prstGeom>
        </p:spPr>
      </p:pic>
      <p:sp>
        <p:nvSpPr>
          <p:cNvPr id="21" name="Rectangle 20"/>
          <p:cNvSpPr/>
          <p:nvPr userDrawn="1"/>
        </p:nvSpPr>
        <p:spPr>
          <a:xfrm rot="10800000">
            <a:off x="-9" y="3951977"/>
            <a:ext cx="12200088" cy="2596793"/>
          </a:xfrm>
          <a:prstGeom prst="rect">
            <a:avLst/>
          </a:prstGeom>
          <a:solidFill>
            <a:srgbClr val="000000">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userDrawn="1">
            <p:ph type="ctrTitle" hasCustomPrompt="1"/>
          </p:nvPr>
        </p:nvSpPr>
        <p:spPr>
          <a:xfrm>
            <a:off x="386813" y="4279680"/>
            <a:ext cx="10986891" cy="1163565"/>
          </a:xfrm>
        </p:spPr>
        <p:txBody>
          <a:bodyPr anchor="b">
            <a:noAutofit/>
          </a:bodyPr>
          <a:lstStyle>
            <a:lvl1pPr algn="l">
              <a:defRPr sz="3733" b="1" baseline="0">
                <a:solidFill>
                  <a:srgbClr val="48D597"/>
                </a:solidFill>
                <a:latin typeface="Arial" panose="020B0604020202020204" pitchFamily="34" charset="0"/>
                <a:cs typeface="Arial" panose="020B0604020202020204" pitchFamily="34" charset="0"/>
              </a:defRPr>
            </a:lvl1pPr>
          </a:lstStyle>
          <a:p>
            <a:r>
              <a:rPr lang="en-US" dirty="0"/>
              <a:t>Presentation Title</a:t>
            </a:r>
            <a:br>
              <a:rPr lang="en-US" dirty="0"/>
            </a:br>
            <a:r>
              <a:rPr lang="en-US" dirty="0"/>
              <a:t>Presentation Title</a:t>
            </a:r>
          </a:p>
        </p:txBody>
      </p:sp>
      <p:sp>
        <p:nvSpPr>
          <p:cNvPr id="3" name="Subtitle 2"/>
          <p:cNvSpPr>
            <a:spLocks noGrp="1"/>
          </p:cNvSpPr>
          <p:nvPr userDrawn="1">
            <p:ph type="subTitle" idx="1" hasCustomPrompt="1"/>
          </p:nvPr>
        </p:nvSpPr>
        <p:spPr>
          <a:xfrm>
            <a:off x="386814" y="5422963"/>
            <a:ext cx="8777284" cy="525516"/>
          </a:xfrm>
          <a:prstGeom prst="rect">
            <a:avLst/>
          </a:prstGeom>
        </p:spPr>
        <p:txBody>
          <a:bodyPr anchor="t">
            <a:noAutofit/>
          </a:bodyPr>
          <a:lstStyle>
            <a:lvl1pPr marL="0" indent="0" algn="l">
              <a:buNone/>
              <a:defRPr sz="2400">
                <a:solidFill>
                  <a:schemeClr val="tx2"/>
                </a:solidFill>
                <a:latin typeface="Arial" panose="020B0604020202020204" pitchFamily="34" charset="0"/>
                <a:cs typeface="Arial" panose="020B0604020202020204" pitchFamily="34" charset="0"/>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Presentation Sub-Titles</a:t>
            </a:r>
          </a:p>
        </p:txBody>
      </p:sp>
      <p:sp>
        <p:nvSpPr>
          <p:cNvPr id="14" name="Rectangle 13"/>
          <p:cNvSpPr/>
          <p:nvPr userDrawn="1"/>
        </p:nvSpPr>
        <p:spPr>
          <a:xfrm rot="10800000" flipV="1">
            <a:off x="-1" y="3936324"/>
            <a:ext cx="12200079" cy="85344"/>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userDrawn="1"/>
        </p:nvSpPr>
        <p:spPr>
          <a:xfrm rot="10800000" flipV="1">
            <a:off x="-10" y="3936325"/>
            <a:ext cx="1365745" cy="85344"/>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userDrawn="1"/>
        </p:nvSpPr>
        <p:spPr>
          <a:xfrm rot="10800000" flipV="1">
            <a:off x="1365735" y="3936324"/>
            <a:ext cx="2384211" cy="85344"/>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56815" y="5921829"/>
            <a:ext cx="2187909" cy="441956"/>
          </a:xfrm>
          <a:prstGeom prst="rect">
            <a:avLst/>
          </a:prstGeom>
        </p:spPr>
      </p:pic>
      <p:sp>
        <p:nvSpPr>
          <p:cNvPr id="10" name="Rectangle 9">
            <a:extLst>
              <a:ext uri="{FF2B5EF4-FFF2-40B4-BE49-F238E27FC236}">
                <a16:creationId xmlns:a16="http://schemas.microsoft.com/office/drawing/2014/main" id="{F7DDC77A-8958-4D35-98C3-58C1F38C3FF8}"/>
              </a:ext>
            </a:extLst>
          </p:cNvPr>
          <p:cNvSpPr/>
          <p:nvPr userDrawn="1"/>
        </p:nvSpPr>
        <p:spPr>
          <a:xfrm>
            <a:off x="505655" y="6376736"/>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cs typeface="Arial" panose="020B0604020202020204" pitchFamily="34" charset="0"/>
              </a:rPr>
              <a:t>Services not available everywhere. © 2019 CenturyLink. All Rights Reserved. </a:t>
            </a:r>
          </a:p>
        </p:txBody>
      </p:sp>
      <p:sp>
        <p:nvSpPr>
          <p:cNvPr id="5" name="Text Placeholder 4">
            <a:extLst>
              <a:ext uri="{FF2B5EF4-FFF2-40B4-BE49-F238E27FC236}">
                <a16:creationId xmlns:a16="http://schemas.microsoft.com/office/drawing/2014/main" id="{9C8BC0C9-CBE0-4789-9341-6E8570AEFC8E}"/>
              </a:ext>
            </a:extLst>
          </p:cNvPr>
          <p:cNvSpPr>
            <a:spLocks noGrp="1"/>
          </p:cNvSpPr>
          <p:nvPr>
            <p:ph type="body" sz="quarter" idx="10" hasCustomPrompt="1"/>
          </p:nvPr>
        </p:nvSpPr>
        <p:spPr>
          <a:xfrm>
            <a:off x="386814" y="5975546"/>
            <a:ext cx="2187909" cy="356287"/>
          </a:xfrm>
        </p:spPr>
        <p:txBody>
          <a:bodyPr>
            <a:normAutofit/>
          </a:bodyPr>
          <a:lstStyle>
            <a:lvl1pPr marL="0" indent="0">
              <a:buNone/>
              <a:defRPr sz="1600">
                <a:solidFill>
                  <a:schemeClr val="tx2">
                    <a:lumMod val="75000"/>
                  </a:schemeClr>
                </a:solidFill>
              </a:defRPr>
            </a:lvl1pPr>
          </a:lstStyle>
          <a:p>
            <a:pPr lvl="0"/>
            <a:r>
              <a:rPr lang="en-US" dirty="0"/>
              <a:t>Date</a:t>
            </a:r>
          </a:p>
        </p:txBody>
      </p:sp>
    </p:spTree>
    <p:extLst>
      <p:ext uri="{BB962C8B-B14F-4D97-AF65-F5344CB8AC3E}">
        <p14:creationId xmlns:p14="http://schemas.microsoft.com/office/powerpoint/2010/main" val="34837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option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1D35D-F95C-4E6E-B03B-2211C0F133FE}"/>
              </a:ext>
            </a:extLst>
          </p:cNvPr>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pic>
        <p:nvPicPr>
          <p:cNvPr id="8" name="Picture 7">
            <a:extLst>
              <a:ext uri="{FF2B5EF4-FFF2-40B4-BE49-F238E27FC236}">
                <a16:creationId xmlns:a16="http://schemas.microsoft.com/office/drawing/2014/main" id="{A0065096-2951-492C-BDD2-0EC14CE5AF4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userDrawn="1">
            <p:ph type="ctrTitle" hasCustomPrompt="1"/>
          </p:nvPr>
        </p:nvSpPr>
        <p:spPr>
          <a:xfrm>
            <a:off x="762738" y="2295590"/>
            <a:ext cx="10986891" cy="1248909"/>
          </a:xfrm>
        </p:spPr>
        <p:txBody>
          <a:bodyPr anchor="b">
            <a:noAutofit/>
          </a:bodyPr>
          <a:lstStyle>
            <a:lvl1pPr algn="l">
              <a:defRPr sz="4267" b="1" baseline="0">
                <a:solidFill>
                  <a:schemeClr val="tx2"/>
                </a:solidFill>
                <a:latin typeface="Arial" panose="020B0604020202020204" pitchFamily="34" charset="0"/>
                <a:cs typeface="Arial" panose="020B0604020202020204" pitchFamily="34" charset="0"/>
              </a:defRPr>
            </a:lvl1pPr>
          </a:lstStyle>
          <a:p>
            <a:r>
              <a:rPr lang="en-US" dirty="0"/>
              <a:t>Presentation Title</a:t>
            </a:r>
            <a:br>
              <a:rPr lang="en-US" dirty="0"/>
            </a:br>
            <a:r>
              <a:rPr lang="en-US" dirty="0"/>
              <a:t>Presentation Title</a:t>
            </a:r>
          </a:p>
        </p:txBody>
      </p:sp>
      <p:sp>
        <p:nvSpPr>
          <p:cNvPr id="3" name="Subtitle 2"/>
          <p:cNvSpPr>
            <a:spLocks noGrp="1"/>
          </p:cNvSpPr>
          <p:nvPr userDrawn="1">
            <p:ph type="subTitle" idx="1" hasCustomPrompt="1"/>
          </p:nvPr>
        </p:nvSpPr>
        <p:spPr>
          <a:xfrm>
            <a:off x="762739" y="3516574"/>
            <a:ext cx="8777284" cy="525516"/>
          </a:xfrm>
          <a:prstGeom prst="rect">
            <a:avLst/>
          </a:prstGeom>
        </p:spPr>
        <p:txBody>
          <a:bodyPr anchor="t">
            <a:noAutofit/>
          </a:bodyPr>
          <a:lstStyle>
            <a:lvl1pPr marL="0" indent="0" algn="l">
              <a:buNone/>
              <a:defRPr sz="2400">
                <a:solidFill>
                  <a:srgbClr val="48D597"/>
                </a:solidFill>
                <a:latin typeface="Arial" panose="020B0604020202020204" pitchFamily="34" charset="0"/>
                <a:cs typeface="Arial" panose="020B0604020202020204" pitchFamily="34" charset="0"/>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Presentation Sub-Titles</a:t>
            </a:r>
          </a:p>
        </p:txBody>
      </p:sp>
      <p:pic>
        <p:nvPicPr>
          <p:cNvPr id="12" name="Picture 11"/>
          <p:cNvPicPr>
            <a:picLocks noChangeAspect="1"/>
          </p:cNvPicPr>
          <p:nvPr userDrawn="1"/>
        </p:nvPicPr>
        <p:blipFill>
          <a:blip r:embed="rId3"/>
          <a:stretch>
            <a:fillRect/>
          </a:stretch>
        </p:blipFill>
        <p:spPr>
          <a:xfrm>
            <a:off x="9717076" y="358791"/>
            <a:ext cx="1877197" cy="441956"/>
          </a:xfrm>
          <a:prstGeom prst="rect">
            <a:avLst/>
          </a:prstGeom>
        </p:spPr>
      </p:pic>
      <p:sp>
        <p:nvSpPr>
          <p:cNvPr id="15" name="Rectangle 14">
            <a:extLst>
              <a:ext uri="{FF2B5EF4-FFF2-40B4-BE49-F238E27FC236}">
                <a16:creationId xmlns:a16="http://schemas.microsoft.com/office/drawing/2014/main" id="{C0DEC47D-1A48-44EB-B867-94E15F0FEEED}"/>
              </a:ext>
            </a:extLst>
          </p:cNvPr>
          <p:cNvSpPr/>
          <p:nvPr userDrawn="1"/>
        </p:nvSpPr>
        <p:spPr>
          <a:xfrm>
            <a:off x="882968" y="6450379"/>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rPr>
              <a:t>Services not available everywhere. © 2019 CenturyLink. All Rights Reserved. </a:t>
            </a:r>
          </a:p>
        </p:txBody>
      </p:sp>
      <p:sp>
        <p:nvSpPr>
          <p:cNvPr id="6" name="Text Placeholder 5">
            <a:extLst>
              <a:ext uri="{FF2B5EF4-FFF2-40B4-BE49-F238E27FC236}">
                <a16:creationId xmlns:a16="http://schemas.microsoft.com/office/drawing/2014/main" id="{7802FEAF-0EA6-44EA-9AB5-417C8AD6E3FF}"/>
              </a:ext>
            </a:extLst>
          </p:cNvPr>
          <p:cNvSpPr>
            <a:spLocks noGrp="1"/>
          </p:cNvSpPr>
          <p:nvPr>
            <p:ph type="body" sz="quarter" idx="10" hasCustomPrompt="1"/>
          </p:nvPr>
        </p:nvSpPr>
        <p:spPr>
          <a:xfrm>
            <a:off x="762739" y="4345042"/>
            <a:ext cx="4912784" cy="365127"/>
          </a:xfrm>
        </p:spPr>
        <p:txBody>
          <a:bodyPr>
            <a:normAutofit/>
          </a:bodyPr>
          <a:lstStyle>
            <a:lvl1pPr marL="0" indent="0">
              <a:buNone/>
              <a:defRPr sz="1467">
                <a:solidFill>
                  <a:schemeClr val="tx2"/>
                </a:solidFill>
              </a:defRPr>
            </a:lvl1pPr>
            <a:lvl4pPr marL="920726" indent="0">
              <a:buNone/>
              <a:defRPr/>
            </a:lvl4pPr>
          </a:lstStyle>
          <a:p>
            <a:pPr lvl="0"/>
            <a:r>
              <a:rPr lang="en-US" dirty="0"/>
              <a:t>Date</a:t>
            </a:r>
          </a:p>
        </p:txBody>
      </p:sp>
      <p:sp>
        <p:nvSpPr>
          <p:cNvPr id="13" name="Rectangle 12">
            <a:extLst>
              <a:ext uri="{FF2B5EF4-FFF2-40B4-BE49-F238E27FC236}">
                <a16:creationId xmlns:a16="http://schemas.microsoft.com/office/drawing/2014/main" id="{821F0A9E-6444-4DAF-9D4B-82A254F890A0}"/>
              </a:ext>
            </a:extLst>
          </p:cNvPr>
          <p:cNvSpPr/>
          <p:nvPr userDrawn="1"/>
        </p:nvSpPr>
        <p:spPr>
          <a:xfrm rot="10800000" flipV="1">
            <a:off x="886144" y="4147462"/>
            <a:ext cx="11305856" cy="85345"/>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19F0DC58-3826-42FE-BD11-9AFACF2125A9}"/>
              </a:ext>
            </a:extLst>
          </p:cNvPr>
          <p:cNvSpPr/>
          <p:nvPr userDrawn="1"/>
        </p:nvSpPr>
        <p:spPr>
          <a:xfrm rot="10800000" flipV="1">
            <a:off x="886136" y="4147464"/>
            <a:ext cx="1365745" cy="85344"/>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50CD38FE-7ED7-4189-8362-A5C1642B788C}"/>
              </a:ext>
            </a:extLst>
          </p:cNvPr>
          <p:cNvSpPr/>
          <p:nvPr userDrawn="1"/>
        </p:nvSpPr>
        <p:spPr>
          <a:xfrm rot="10800000" flipV="1">
            <a:off x="2251880" y="4147463"/>
            <a:ext cx="2384211" cy="85344"/>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80983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2565-8E95-41A1-8B09-96CE87192162}"/>
              </a:ext>
            </a:extLst>
          </p:cNvPr>
          <p:cNvSpPr>
            <a:spLocks noGrp="1"/>
          </p:cNvSpPr>
          <p:nvPr>
            <p:ph type="title"/>
          </p:nvPr>
        </p:nvSpPr>
        <p:spPr>
          <a:xfrm>
            <a:off x="609601" y="487680"/>
            <a:ext cx="11009303" cy="731520"/>
          </a:xfrm>
        </p:spPr>
        <p:txBody>
          <a:bodyPr/>
          <a:lstStyle>
            <a:lvl1pPr>
              <a:defRPr sz="3200"/>
            </a:lvl1pPr>
          </a:lstStyle>
          <a:p>
            <a:r>
              <a:rPr lang="en-US" dirty="0"/>
              <a:t>Click to edit Master title style</a:t>
            </a:r>
          </a:p>
        </p:txBody>
      </p:sp>
      <p:sp>
        <p:nvSpPr>
          <p:cNvPr id="4" name="Slide Number Placeholder 3">
            <a:extLst>
              <a:ext uri="{FF2B5EF4-FFF2-40B4-BE49-F238E27FC236}">
                <a16:creationId xmlns:a16="http://schemas.microsoft.com/office/drawing/2014/main" id="{EA14B1CF-9211-45F4-9074-98470BB3BABD}"/>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30BE94AC-E1DB-44E5-83E6-66965E8A6C88}"/>
              </a:ext>
            </a:extLst>
          </p:cNvPr>
          <p:cNvSpPr>
            <a:spLocks noGrp="1"/>
          </p:cNvSpPr>
          <p:nvPr>
            <p:ph type="body" sz="quarter" idx="12"/>
          </p:nvPr>
        </p:nvSpPr>
        <p:spPr>
          <a:xfrm>
            <a:off x="609600" y="1731838"/>
            <a:ext cx="11008784" cy="40547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94A0547-1EB1-4AA1-8E15-0BC7AC09FD63}"/>
              </a:ext>
            </a:extLst>
          </p:cNvPr>
          <p:cNvSpPr>
            <a:spLocks noGrp="1"/>
          </p:cNvSpPr>
          <p:nvPr>
            <p:ph type="body" sz="quarter" idx="13"/>
          </p:nvPr>
        </p:nvSpPr>
        <p:spPr>
          <a:xfrm>
            <a:off x="609600" y="1181876"/>
            <a:ext cx="11008784" cy="484717"/>
          </a:xfrm>
        </p:spPr>
        <p:txBody>
          <a:bodyPr>
            <a:normAutofit/>
          </a:bodyPr>
          <a:lstStyle>
            <a:lvl1pPr marL="0" indent="0">
              <a:buNone/>
              <a:defRPr sz="2133" b="1">
                <a:solidFill>
                  <a:schemeClr val="bg1"/>
                </a:solidFill>
              </a:defRPr>
            </a:lvl1pPr>
          </a:lstStyle>
          <a:p>
            <a:pPr lvl="0"/>
            <a:r>
              <a:rPr lang="en-US" dirty="0"/>
              <a:t>Edit Master text</a:t>
            </a:r>
          </a:p>
        </p:txBody>
      </p:sp>
    </p:spTree>
    <p:extLst>
      <p:ext uri="{BB962C8B-B14F-4D97-AF65-F5344CB8AC3E}">
        <p14:creationId xmlns:p14="http://schemas.microsoft.com/office/powerpoint/2010/main" val="55265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2565-8E95-41A1-8B09-96CE87192162}"/>
              </a:ext>
            </a:extLst>
          </p:cNvPr>
          <p:cNvSpPr>
            <a:spLocks noGrp="1"/>
          </p:cNvSpPr>
          <p:nvPr>
            <p:ph type="title"/>
          </p:nvPr>
        </p:nvSpPr>
        <p:spPr>
          <a:xfrm>
            <a:off x="616227" y="487680"/>
            <a:ext cx="11009303" cy="73152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EA14B1CF-9211-45F4-9074-98470BB3BABD}"/>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30BE94AC-E1DB-44E5-83E6-66965E8A6C88}"/>
              </a:ext>
            </a:extLst>
          </p:cNvPr>
          <p:cNvSpPr>
            <a:spLocks noGrp="1"/>
          </p:cNvSpPr>
          <p:nvPr>
            <p:ph type="body" sz="quarter" idx="12"/>
          </p:nvPr>
        </p:nvSpPr>
        <p:spPr>
          <a:xfrm>
            <a:off x="609600" y="1449763"/>
            <a:ext cx="11008784" cy="44030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17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2565-8E95-41A1-8B09-96CE87192162}"/>
              </a:ext>
            </a:extLst>
          </p:cNvPr>
          <p:cNvSpPr>
            <a:spLocks noGrp="1"/>
          </p:cNvSpPr>
          <p:nvPr>
            <p:ph type="title"/>
          </p:nvPr>
        </p:nvSpPr>
        <p:spPr>
          <a:xfrm>
            <a:off x="616227" y="487680"/>
            <a:ext cx="11009303" cy="73152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EA14B1CF-9211-45F4-9074-98470BB3BABD}"/>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30BE94AC-E1DB-44E5-83E6-66965E8A6C88}"/>
              </a:ext>
            </a:extLst>
          </p:cNvPr>
          <p:cNvSpPr>
            <a:spLocks noGrp="1"/>
          </p:cNvSpPr>
          <p:nvPr>
            <p:ph type="body" sz="quarter" idx="12"/>
          </p:nvPr>
        </p:nvSpPr>
        <p:spPr>
          <a:xfrm>
            <a:off x="609600" y="1449763"/>
            <a:ext cx="5234432" cy="44030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a:extLst>
              <a:ext uri="{FF2B5EF4-FFF2-40B4-BE49-F238E27FC236}">
                <a16:creationId xmlns:a16="http://schemas.microsoft.com/office/drawing/2014/main" id="{11CC50BD-0295-4220-B5A4-7C78DC369C78}"/>
              </a:ext>
            </a:extLst>
          </p:cNvPr>
          <p:cNvSpPr>
            <a:spLocks noGrp="1"/>
          </p:cNvSpPr>
          <p:nvPr>
            <p:ph type="body" sz="quarter" idx="13"/>
          </p:nvPr>
        </p:nvSpPr>
        <p:spPr>
          <a:xfrm>
            <a:off x="6347968" y="1449763"/>
            <a:ext cx="5234432" cy="44030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71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9F33D7-06A4-4F45-A431-8DE58B15B31D}"/>
              </a:ext>
            </a:extLst>
          </p:cNvPr>
          <p:cNvSpPr/>
          <p:nvPr userDrawn="1"/>
        </p:nvSpPr>
        <p:spPr>
          <a:xfrm>
            <a:off x="0" y="-1"/>
            <a:ext cx="12192000" cy="6790661"/>
          </a:xfrm>
          <a:prstGeom prst="rect">
            <a:avLst/>
          </a:prstGeom>
          <a:solidFill>
            <a:srgbClr val="000000"/>
          </a:solidFill>
          <a:ln w="12700" cap="flat" cmpd="sng" algn="ctr">
            <a:noFill/>
            <a:prstDash val="solid"/>
            <a:miter lim="800000"/>
          </a:ln>
          <a:effectLst/>
        </p:spPr>
        <p:txBody>
          <a:bodyPr rtlCol="0" anchor="ctr"/>
          <a:lstStyle/>
          <a:p>
            <a:pPr marL="0" marR="0" lvl="0" indent="0" algn="ctr" defTabSz="121917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 name="Slide Number Placeholder 2">
            <a:extLst>
              <a:ext uri="{FF2B5EF4-FFF2-40B4-BE49-F238E27FC236}">
                <a16:creationId xmlns:a16="http://schemas.microsoft.com/office/drawing/2014/main" id="{066A2B3D-8610-4614-8D88-EEF85E7B43EE}"/>
              </a:ext>
            </a:extLst>
          </p:cNvPr>
          <p:cNvSpPr>
            <a:spLocks noGrp="1"/>
          </p:cNvSpPr>
          <p:nvPr>
            <p:ph type="sldNum" sz="quarter" idx="10"/>
          </p:nvPr>
        </p:nvSpPr>
        <p:spPr/>
        <p:txBody>
          <a:bodyPr/>
          <a:lstStyle/>
          <a:p>
            <a:fld id="{185C2901-FBA6-BB4C-9E37-0DE277938E89}" type="slidenum">
              <a:rPr lang="en-US" smtClean="0"/>
              <a:pPr/>
              <a:t>‹#›</a:t>
            </a:fld>
            <a:endParaRPr lang="en-US"/>
          </a:p>
        </p:txBody>
      </p:sp>
      <p:sp>
        <p:nvSpPr>
          <p:cNvPr id="9" name="Rectangle 8">
            <a:extLst>
              <a:ext uri="{FF2B5EF4-FFF2-40B4-BE49-F238E27FC236}">
                <a16:creationId xmlns:a16="http://schemas.microsoft.com/office/drawing/2014/main" id="{15819A6B-9743-4F50-B235-BD6A2210966E}"/>
              </a:ext>
            </a:extLst>
          </p:cNvPr>
          <p:cNvSpPr/>
          <p:nvPr userDrawn="1"/>
        </p:nvSpPr>
        <p:spPr>
          <a:xfrm>
            <a:off x="882968" y="6450379"/>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cs typeface="Arial" panose="020B0604020202020204" pitchFamily="34" charset="0"/>
              </a:rPr>
              <a:t>© 2019 CenturyLink. All Rights Reserved. </a:t>
            </a:r>
          </a:p>
        </p:txBody>
      </p:sp>
      <p:sp>
        <p:nvSpPr>
          <p:cNvPr id="10" name="Title 1">
            <a:extLst>
              <a:ext uri="{FF2B5EF4-FFF2-40B4-BE49-F238E27FC236}">
                <a16:creationId xmlns:a16="http://schemas.microsoft.com/office/drawing/2014/main" id="{204DB47F-4C37-4A8A-8603-3588D78C5DB7}"/>
              </a:ext>
            </a:extLst>
          </p:cNvPr>
          <p:cNvSpPr>
            <a:spLocks noGrp="1"/>
          </p:cNvSpPr>
          <p:nvPr>
            <p:ph type="title"/>
          </p:nvPr>
        </p:nvSpPr>
        <p:spPr>
          <a:xfrm>
            <a:off x="609601" y="487680"/>
            <a:ext cx="11009303" cy="731520"/>
          </a:xfrm>
        </p:spPr>
        <p:txBody>
          <a:bodyPr/>
          <a:lstStyle>
            <a:lvl1pPr>
              <a:defRPr sz="3200">
                <a:solidFill>
                  <a:srgbClr val="48D597"/>
                </a:solidFill>
              </a:defRPr>
            </a:lvl1pPr>
          </a:lstStyle>
          <a:p>
            <a:r>
              <a:rPr lang="en-US" dirty="0"/>
              <a:t>Click to edit Master title style</a:t>
            </a:r>
          </a:p>
        </p:txBody>
      </p:sp>
      <p:sp>
        <p:nvSpPr>
          <p:cNvPr id="11" name="Text Placeholder 5">
            <a:extLst>
              <a:ext uri="{FF2B5EF4-FFF2-40B4-BE49-F238E27FC236}">
                <a16:creationId xmlns:a16="http://schemas.microsoft.com/office/drawing/2014/main" id="{153D5C02-8C23-40F1-97DA-08DDC2EB3151}"/>
              </a:ext>
            </a:extLst>
          </p:cNvPr>
          <p:cNvSpPr>
            <a:spLocks noGrp="1"/>
          </p:cNvSpPr>
          <p:nvPr>
            <p:ph type="body" sz="quarter" idx="12"/>
          </p:nvPr>
        </p:nvSpPr>
        <p:spPr>
          <a:xfrm>
            <a:off x="609600" y="1731838"/>
            <a:ext cx="11008784" cy="405475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59415AC1-79A8-45F6-A0EC-970325EB4DC5}"/>
              </a:ext>
            </a:extLst>
          </p:cNvPr>
          <p:cNvSpPr>
            <a:spLocks noGrp="1"/>
          </p:cNvSpPr>
          <p:nvPr>
            <p:ph type="body" sz="quarter" idx="13"/>
          </p:nvPr>
        </p:nvSpPr>
        <p:spPr>
          <a:xfrm>
            <a:off x="609600" y="1181876"/>
            <a:ext cx="11008784" cy="484717"/>
          </a:xfrm>
        </p:spPr>
        <p:txBody>
          <a:bodyPr>
            <a:normAutofit/>
          </a:bodyPr>
          <a:lstStyle>
            <a:lvl1pPr marL="0" indent="0">
              <a:buNone/>
              <a:defRPr sz="2133" b="1">
                <a:solidFill>
                  <a:schemeClr val="tx2"/>
                </a:solidFill>
              </a:defRPr>
            </a:lvl1pPr>
          </a:lstStyle>
          <a:p>
            <a:pPr lvl="0"/>
            <a:r>
              <a:rPr lang="en-US" dirty="0"/>
              <a:t>Edit Master text</a:t>
            </a:r>
          </a:p>
        </p:txBody>
      </p:sp>
      <p:pic>
        <p:nvPicPr>
          <p:cNvPr id="13" name="Picture 12">
            <a:extLst>
              <a:ext uri="{FF2B5EF4-FFF2-40B4-BE49-F238E27FC236}">
                <a16:creationId xmlns:a16="http://schemas.microsoft.com/office/drawing/2014/main" id="{70D2690A-5840-43EC-B0B5-FB0345802A2F}"/>
              </a:ext>
            </a:extLst>
          </p:cNvPr>
          <p:cNvPicPr>
            <a:picLocks noChangeAspect="1"/>
          </p:cNvPicPr>
          <p:nvPr userDrawn="1"/>
        </p:nvPicPr>
        <p:blipFill>
          <a:blip r:embed="rId2"/>
          <a:stretch>
            <a:fillRect/>
          </a:stretch>
        </p:blipFill>
        <p:spPr>
          <a:xfrm>
            <a:off x="10229088" y="6182438"/>
            <a:ext cx="1706880" cy="401857"/>
          </a:xfrm>
          <a:prstGeom prst="rect">
            <a:avLst/>
          </a:prstGeom>
        </p:spPr>
      </p:pic>
    </p:spTree>
    <p:extLst>
      <p:ext uri="{BB962C8B-B14F-4D97-AF65-F5344CB8AC3E}">
        <p14:creationId xmlns:p14="http://schemas.microsoft.com/office/powerpoint/2010/main" val="335104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0B3FAB-ED88-431A-B094-8AA292BE9854}" type="slidenum">
              <a:rPr lang="en-US" smtClean="0"/>
              <a:t>‹#›</a:t>
            </a:fld>
            <a:endParaRPr lang="en-US"/>
          </a:p>
        </p:txBody>
      </p:sp>
    </p:spTree>
    <p:extLst>
      <p:ext uri="{BB962C8B-B14F-4D97-AF65-F5344CB8AC3E}">
        <p14:creationId xmlns:p14="http://schemas.microsoft.com/office/powerpoint/2010/main" val="1314736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half dark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A242E-67EA-4A01-A63F-5987BA50B50B}"/>
              </a:ext>
            </a:extLst>
          </p:cNvPr>
          <p:cNvSpPr/>
          <p:nvPr userDrawn="1"/>
        </p:nvSpPr>
        <p:spPr>
          <a:xfrm>
            <a:off x="0" y="0"/>
            <a:ext cx="6094048" cy="6790267"/>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48D597"/>
              </a:solidFill>
            </a:endParaRPr>
          </a:p>
        </p:txBody>
      </p:sp>
      <p:sp>
        <p:nvSpPr>
          <p:cNvPr id="2" name="Title 1">
            <a:extLst>
              <a:ext uri="{FF2B5EF4-FFF2-40B4-BE49-F238E27FC236}">
                <a16:creationId xmlns:a16="http://schemas.microsoft.com/office/drawing/2014/main" id="{0F237F20-B680-4BC8-B617-C3BBEF101358}"/>
              </a:ext>
            </a:extLst>
          </p:cNvPr>
          <p:cNvSpPr>
            <a:spLocks noGrp="1"/>
          </p:cNvSpPr>
          <p:nvPr>
            <p:ph type="title"/>
          </p:nvPr>
        </p:nvSpPr>
        <p:spPr>
          <a:xfrm>
            <a:off x="609601" y="487680"/>
            <a:ext cx="5101739" cy="1211827"/>
          </a:xfrm>
        </p:spPr>
        <p:txBody>
          <a:bodyPr/>
          <a:lstStyle>
            <a:lvl1pPr>
              <a:defRPr>
                <a:solidFill>
                  <a:srgbClr val="48D597"/>
                </a:solidFill>
              </a:defRPr>
            </a:lvl1pPr>
          </a:lstStyle>
          <a:p>
            <a:r>
              <a:rPr lang="en-US" dirty="0"/>
              <a:t>Click to edit Master title style</a:t>
            </a:r>
          </a:p>
        </p:txBody>
      </p:sp>
      <p:sp>
        <p:nvSpPr>
          <p:cNvPr id="6" name="Slide Number Placeholder 2">
            <a:extLst>
              <a:ext uri="{FF2B5EF4-FFF2-40B4-BE49-F238E27FC236}">
                <a16:creationId xmlns:a16="http://schemas.microsoft.com/office/drawing/2014/main" id="{3EEAD070-D876-47A9-902C-79494F27EA48}"/>
              </a:ext>
            </a:extLst>
          </p:cNvPr>
          <p:cNvSpPr txBox="1">
            <a:spLocks/>
          </p:cNvSpPr>
          <p:nvPr userDrawn="1"/>
        </p:nvSpPr>
        <p:spPr>
          <a:xfrm>
            <a:off x="72273" y="6397719"/>
            <a:ext cx="594547" cy="365125"/>
          </a:xfrm>
          <a:prstGeom prst="rect">
            <a:avLst/>
          </a:prstGeom>
        </p:spPr>
        <p:txBody>
          <a:bodyPr vert="horz" lIns="121920" tIns="60960" rIns="121920" bIns="60960" rtlCol="0" anchor="ctr"/>
          <a:lstStyle>
            <a:defPPr>
              <a:defRPr lang="en-US"/>
            </a:defPPr>
            <a:lvl1pPr marL="0" algn="l" defTabSz="457200" rtl="0" eaLnBrk="1" latinLnBrk="0" hangingPunct="1">
              <a:defRPr sz="700" kern="1200">
                <a:solidFill>
                  <a:srgbClr val="53565A"/>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5C2901-FBA6-BB4C-9E37-0DE277938E89}" type="slidenum">
              <a:rPr lang="en-US" sz="933" smtClean="0"/>
              <a:pPr/>
              <a:t>‹#›</a:t>
            </a:fld>
            <a:endParaRPr lang="en-US" sz="933"/>
          </a:p>
        </p:txBody>
      </p:sp>
      <p:sp>
        <p:nvSpPr>
          <p:cNvPr id="13" name="Text Placeholder 12">
            <a:extLst>
              <a:ext uri="{FF2B5EF4-FFF2-40B4-BE49-F238E27FC236}">
                <a16:creationId xmlns:a16="http://schemas.microsoft.com/office/drawing/2014/main" id="{7AB52DEA-BBC7-469A-9C96-D7D10DAFC69F}"/>
              </a:ext>
            </a:extLst>
          </p:cNvPr>
          <p:cNvSpPr>
            <a:spLocks noGrp="1"/>
          </p:cNvSpPr>
          <p:nvPr>
            <p:ph type="body" sz="quarter" idx="14"/>
          </p:nvPr>
        </p:nvSpPr>
        <p:spPr>
          <a:xfrm>
            <a:off x="582085" y="2300907"/>
            <a:ext cx="5101167" cy="349038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6B31B09A-E4AB-4370-9506-5618FEA53ACB}"/>
              </a:ext>
            </a:extLst>
          </p:cNvPr>
          <p:cNvSpPr>
            <a:spLocks noGrp="1"/>
          </p:cNvSpPr>
          <p:nvPr>
            <p:ph type="body" sz="quarter" idx="15"/>
          </p:nvPr>
        </p:nvSpPr>
        <p:spPr>
          <a:xfrm>
            <a:off x="609604" y="1703286"/>
            <a:ext cx="5101737" cy="579967"/>
          </a:xfrm>
        </p:spPr>
        <p:txBody>
          <a:bodyPr>
            <a:normAutofit/>
          </a:bodyPr>
          <a:lstStyle>
            <a:lvl1pPr marL="0" indent="0">
              <a:buNone/>
              <a:defRPr sz="2133" b="1">
                <a:solidFill>
                  <a:schemeClr val="tx2"/>
                </a:solidFill>
              </a:defRPr>
            </a:lvl1pPr>
          </a:lstStyle>
          <a:p>
            <a:pPr lvl="0"/>
            <a:r>
              <a:rPr lang="en-US" dirty="0"/>
              <a:t>Edit Master text</a:t>
            </a:r>
          </a:p>
        </p:txBody>
      </p:sp>
      <p:sp>
        <p:nvSpPr>
          <p:cNvPr id="8" name="Rectangle 7">
            <a:extLst>
              <a:ext uri="{FF2B5EF4-FFF2-40B4-BE49-F238E27FC236}">
                <a16:creationId xmlns:a16="http://schemas.microsoft.com/office/drawing/2014/main" id="{D1B410C9-4FFB-4E3C-9AF2-4FCF7736B21E}"/>
              </a:ext>
            </a:extLst>
          </p:cNvPr>
          <p:cNvSpPr/>
          <p:nvPr userDrawn="1"/>
        </p:nvSpPr>
        <p:spPr>
          <a:xfrm>
            <a:off x="882968" y="6450379"/>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cs typeface="Arial" panose="020B0604020202020204" pitchFamily="34" charset="0"/>
              </a:rPr>
              <a:t>© 2019 CenturyLink. All Rights Reserved. </a:t>
            </a:r>
          </a:p>
        </p:txBody>
      </p:sp>
      <p:sp>
        <p:nvSpPr>
          <p:cNvPr id="9" name="Content Placeholder 4">
            <a:extLst>
              <a:ext uri="{FF2B5EF4-FFF2-40B4-BE49-F238E27FC236}">
                <a16:creationId xmlns:a16="http://schemas.microsoft.com/office/drawing/2014/main" id="{C8EC9C62-7782-4E63-95E1-E0E43A55C126}"/>
              </a:ext>
            </a:extLst>
          </p:cNvPr>
          <p:cNvSpPr>
            <a:spLocks noGrp="1"/>
          </p:cNvSpPr>
          <p:nvPr>
            <p:ph sz="quarter" idx="16"/>
          </p:nvPr>
        </p:nvSpPr>
        <p:spPr>
          <a:xfrm>
            <a:off x="6795201" y="697565"/>
            <a:ext cx="4718664" cy="5171017"/>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00141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ird dark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A242E-67EA-4A01-A63F-5987BA50B50B}"/>
              </a:ext>
            </a:extLst>
          </p:cNvPr>
          <p:cNvSpPr/>
          <p:nvPr userDrawn="1"/>
        </p:nvSpPr>
        <p:spPr>
          <a:xfrm>
            <a:off x="0" y="0"/>
            <a:ext cx="4754880" cy="6790267"/>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48D597"/>
              </a:solidFill>
            </a:endParaRPr>
          </a:p>
        </p:txBody>
      </p:sp>
      <p:sp>
        <p:nvSpPr>
          <p:cNvPr id="2" name="Title 1">
            <a:extLst>
              <a:ext uri="{FF2B5EF4-FFF2-40B4-BE49-F238E27FC236}">
                <a16:creationId xmlns:a16="http://schemas.microsoft.com/office/drawing/2014/main" id="{0F237F20-B680-4BC8-B617-C3BBEF101358}"/>
              </a:ext>
            </a:extLst>
          </p:cNvPr>
          <p:cNvSpPr>
            <a:spLocks noGrp="1"/>
          </p:cNvSpPr>
          <p:nvPr>
            <p:ph type="title"/>
          </p:nvPr>
        </p:nvSpPr>
        <p:spPr>
          <a:xfrm>
            <a:off x="609602" y="487680"/>
            <a:ext cx="3730388" cy="1211827"/>
          </a:xfrm>
        </p:spPr>
        <p:txBody>
          <a:bodyPr/>
          <a:lstStyle>
            <a:lvl1pPr>
              <a:defRPr>
                <a:solidFill>
                  <a:srgbClr val="48D597"/>
                </a:solidFill>
              </a:defRPr>
            </a:lvl1pPr>
          </a:lstStyle>
          <a:p>
            <a:r>
              <a:rPr lang="en-US" dirty="0"/>
              <a:t>Click to edit Master title style</a:t>
            </a:r>
          </a:p>
        </p:txBody>
      </p:sp>
      <p:sp>
        <p:nvSpPr>
          <p:cNvPr id="6" name="Slide Number Placeholder 2">
            <a:extLst>
              <a:ext uri="{FF2B5EF4-FFF2-40B4-BE49-F238E27FC236}">
                <a16:creationId xmlns:a16="http://schemas.microsoft.com/office/drawing/2014/main" id="{3EEAD070-D876-47A9-902C-79494F27EA48}"/>
              </a:ext>
            </a:extLst>
          </p:cNvPr>
          <p:cNvSpPr txBox="1">
            <a:spLocks/>
          </p:cNvSpPr>
          <p:nvPr userDrawn="1"/>
        </p:nvSpPr>
        <p:spPr>
          <a:xfrm>
            <a:off x="72273" y="6397719"/>
            <a:ext cx="594547" cy="365125"/>
          </a:xfrm>
          <a:prstGeom prst="rect">
            <a:avLst/>
          </a:prstGeom>
        </p:spPr>
        <p:txBody>
          <a:bodyPr vert="horz" lIns="121920" tIns="60960" rIns="121920" bIns="60960" rtlCol="0" anchor="ctr"/>
          <a:lstStyle>
            <a:defPPr>
              <a:defRPr lang="en-US"/>
            </a:defPPr>
            <a:lvl1pPr marL="0" algn="l" defTabSz="457200" rtl="0" eaLnBrk="1" latinLnBrk="0" hangingPunct="1">
              <a:defRPr sz="700" kern="1200">
                <a:solidFill>
                  <a:srgbClr val="53565A"/>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5C2901-FBA6-BB4C-9E37-0DE277938E89}" type="slidenum">
              <a:rPr lang="en-US" sz="933" smtClean="0"/>
              <a:pPr/>
              <a:t>‹#›</a:t>
            </a:fld>
            <a:endParaRPr lang="en-US" sz="933"/>
          </a:p>
        </p:txBody>
      </p:sp>
      <p:sp>
        <p:nvSpPr>
          <p:cNvPr id="13" name="Text Placeholder 12">
            <a:extLst>
              <a:ext uri="{FF2B5EF4-FFF2-40B4-BE49-F238E27FC236}">
                <a16:creationId xmlns:a16="http://schemas.microsoft.com/office/drawing/2014/main" id="{7AB52DEA-BBC7-469A-9C96-D7D10DAFC69F}"/>
              </a:ext>
            </a:extLst>
          </p:cNvPr>
          <p:cNvSpPr>
            <a:spLocks noGrp="1"/>
          </p:cNvSpPr>
          <p:nvPr>
            <p:ph type="body" sz="quarter" idx="14"/>
          </p:nvPr>
        </p:nvSpPr>
        <p:spPr>
          <a:xfrm>
            <a:off x="582085" y="2291813"/>
            <a:ext cx="3757904" cy="349038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6B31B09A-E4AB-4370-9506-5618FEA53ACB}"/>
              </a:ext>
            </a:extLst>
          </p:cNvPr>
          <p:cNvSpPr>
            <a:spLocks noGrp="1"/>
          </p:cNvSpPr>
          <p:nvPr>
            <p:ph type="body" sz="quarter" idx="15"/>
          </p:nvPr>
        </p:nvSpPr>
        <p:spPr>
          <a:xfrm>
            <a:off x="609604" y="1703286"/>
            <a:ext cx="3757905" cy="579967"/>
          </a:xfrm>
        </p:spPr>
        <p:txBody>
          <a:bodyPr>
            <a:normAutofit/>
          </a:bodyPr>
          <a:lstStyle>
            <a:lvl1pPr marL="0" indent="0">
              <a:buNone/>
              <a:defRPr sz="2133" b="1">
                <a:solidFill>
                  <a:schemeClr val="tx2"/>
                </a:solidFill>
              </a:defRPr>
            </a:lvl1pPr>
          </a:lstStyle>
          <a:p>
            <a:pPr lvl="0"/>
            <a:r>
              <a:rPr lang="en-US" dirty="0"/>
              <a:t>Edit Master text</a:t>
            </a:r>
          </a:p>
        </p:txBody>
      </p:sp>
      <p:sp>
        <p:nvSpPr>
          <p:cNvPr id="8" name="Rectangle 7">
            <a:extLst>
              <a:ext uri="{FF2B5EF4-FFF2-40B4-BE49-F238E27FC236}">
                <a16:creationId xmlns:a16="http://schemas.microsoft.com/office/drawing/2014/main" id="{D1B410C9-4FFB-4E3C-9AF2-4FCF7736B21E}"/>
              </a:ext>
            </a:extLst>
          </p:cNvPr>
          <p:cNvSpPr/>
          <p:nvPr userDrawn="1"/>
        </p:nvSpPr>
        <p:spPr>
          <a:xfrm>
            <a:off x="882968" y="6450379"/>
            <a:ext cx="3969203" cy="215444"/>
          </a:xfrm>
          <a:prstGeom prst="rect">
            <a:avLst/>
          </a:prstGeom>
        </p:spPr>
        <p:txBody>
          <a:bodyPr wrap="square" lIns="0">
            <a:spAutoFit/>
          </a:bodyPr>
          <a:lstStyle/>
          <a:p>
            <a:r>
              <a:rPr lang="en-US" sz="800" dirty="0">
                <a:solidFill>
                  <a:schemeClr val="bg1">
                    <a:lumMod val="60000"/>
                    <a:lumOff val="40000"/>
                  </a:schemeClr>
                </a:solidFill>
              </a:rPr>
              <a:t>© 2019 CenturyLink. All Rights Reserved. </a:t>
            </a:r>
          </a:p>
        </p:txBody>
      </p:sp>
      <p:sp>
        <p:nvSpPr>
          <p:cNvPr id="9" name="Content Placeholder 4">
            <a:extLst>
              <a:ext uri="{FF2B5EF4-FFF2-40B4-BE49-F238E27FC236}">
                <a16:creationId xmlns:a16="http://schemas.microsoft.com/office/drawing/2014/main" id="{783CD3AE-411C-4684-873B-A2CA1940F81D}"/>
              </a:ext>
            </a:extLst>
          </p:cNvPr>
          <p:cNvSpPr>
            <a:spLocks noGrp="1"/>
          </p:cNvSpPr>
          <p:nvPr>
            <p:ph sz="quarter" idx="16"/>
          </p:nvPr>
        </p:nvSpPr>
        <p:spPr>
          <a:xfrm>
            <a:off x="5531006" y="697565"/>
            <a:ext cx="5982860" cy="5171017"/>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79055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half dark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A242E-67EA-4A01-A63F-5987BA50B50B}"/>
              </a:ext>
            </a:extLst>
          </p:cNvPr>
          <p:cNvSpPr/>
          <p:nvPr userDrawn="1"/>
        </p:nvSpPr>
        <p:spPr>
          <a:xfrm>
            <a:off x="6097952" y="0"/>
            <a:ext cx="6094048" cy="6790267"/>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48D597"/>
              </a:solidFill>
            </a:endParaRPr>
          </a:p>
        </p:txBody>
      </p:sp>
      <p:sp>
        <p:nvSpPr>
          <p:cNvPr id="2" name="Title 1">
            <a:extLst>
              <a:ext uri="{FF2B5EF4-FFF2-40B4-BE49-F238E27FC236}">
                <a16:creationId xmlns:a16="http://schemas.microsoft.com/office/drawing/2014/main" id="{0F237F20-B680-4BC8-B617-C3BBEF101358}"/>
              </a:ext>
            </a:extLst>
          </p:cNvPr>
          <p:cNvSpPr>
            <a:spLocks noGrp="1"/>
          </p:cNvSpPr>
          <p:nvPr>
            <p:ph type="title"/>
          </p:nvPr>
        </p:nvSpPr>
        <p:spPr>
          <a:xfrm>
            <a:off x="6707553" y="487680"/>
            <a:ext cx="5101739" cy="1211827"/>
          </a:xfrm>
        </p:spPr>
        <p:txBody>
          <a:bodyPr/>
          <a:lstStyle>
            <a:lvl1pPr>
              <a:defRPr>
                <a:solidFill>
                  <a:srgbClr val="48D597"/>
                </a:solidFill>
              </a:defRPr>
            </a:lvl1pPr>
          </a:lstStyle>
          <a:p>
            <a:r>
              <a:rPr lang="en-US" dirty="0"/>
              <a:t>Click to edit Master title style</a:t>
            </a:r>
          </a:p>
        </p:txBody>
      </p:sp>
      <p:sp>
        <p:nvSpPr>
          <p:cNvPr id="6" name="Slide Number Placeholder 2">
            <a:extLst>
              <a:ext uri="{FF2B5EF4-FFF2-40B4-BE49-F238E27FC236}">
                <a16:creationId xmlns:a16="http://schemas.microsoft.com/office/drawing/2014/main" id="{3EEAD070-D876-47A9-902C-79494F27EA48}"/>
              </a:ext>
            </a:extLst>
          </p:cNvPr>
          <p:cNvSpPr txBox="1">
            <a:spLocks/>
          </p:cNvSpPr>
          <p:nvPr userDrawn="1"/>
        </p:nvSpPr>
        <p:spPr>
          <a:xfrm>
            <a:off x="72273" y="6397719"/>
            <a:ext cx="594547" cy="365125"/>
          </a:xfrm>
          <a:prstGeom prst="rect">
            <a:avLst/>
          </a:prstGeom>
        </p:spPr>
        <p:txBody>
          <a:bodyPr vert="horz" lIns="121920" tIns="60960" rIns="121920" bIns="60960" rtlCol="0" anchor="ctr"/>
          <a:lstStyle>
            <a:defPPr>
              <a:defRPr lang="en-US"/>
            </a:defPPr>
            <a:lvl1pPr marL="0" algn="l" defTabSz="457200" rtl="0" eaLnBrk="1" latinLnBrk="0" hangingPunct="1">
              <a:defRPr sz="700" kern="1200">
                <a:solidFill>
                  <a:srgbClr val="53565A"/>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5C2901-FBA6-BB4C-9E37-0DE277938E89}" type="slidenum">
              <a:rPr lang="en-US" sz="933" smtClean="0"/>
              <a:pPr/>
              <a:t>‹#›</a:t>
            </a:fld>
            <a:endParaRPr lang="en-US" sz="933"/>
          </a:p>
        </p:txBody>
      </p:sp>
      <p:sp>
        <p:nvSpPr>
          <p:cNvPr id="13" name="Text Placeholder 12">
            <a:extLst>
              <a:ext uri="{FF2B5EF4-FFF2-40B4-BE49-F238E27FC236}">
                <a16:creationId xmlns:a16="http://schemas.microsoft.com/office/drawing/2014/main" id="{7AB52DEA-BBC7-469A-9C96-D7D10DAFC69F}"/>
              </a:ext>
            </a:extLst>
          </p:cNvPr>
          <p:cNvSpPr>
            <a:spLocks noGrp="1"/>
          </p:cNvSpPr>
          <p:nvPr>
            <p:ph type="body" sz="quarter" idx="14"/>
          </p:nvPr>
        </p:nvSpPr>
        <p:spPr>
          <a:xfrm>
            <a:off x="6680037" y="2291808"/>
            <a:ext cx="5101167" cy="349038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6B31B09A-E4AB-4370-9506-5618FEA53ACB}"/>
              </a:ext>
            </a:extLst>
          </p:cNvPr>
          <p:cNvSpPr>
            <a:spLocks noGrp="1"/>
          </p:cNvSpPr>
          <p:nvPr>
            <p:ph type="body" sz="quarter" idx="15"/>
          </p:nvPr>
        </p:nvSpPr>
        <p:spPr>
          <a:xfrm>
            <a:off x="6707556" y="1703286"/>
            <a:ext cx="5101737" cy="579967"/>
          </a:xfrm>
        </p:spPr>
        <p:txBody>
          <a:bodyPr>
            <a:normAutofit/>
          </a:bodyPr>
          <a:lstStyle>
            <a:lvl1pPr marL="0" indent="0">
              <a:buNone/>
              <a:defRPr sz="2133" b="1">
                <a:solidFill>
                  <a:schemeClr val="tx2"/>
                </a:solidFill>
              </a:defRPr>
            </a:lvl1pPr>
          </a:lstStyle>
          <a:p>
            <a:pPr lvl="0"/>
            <a:r>
              <a:rPr lang="en-US" dirty="0"/>
              <a:t>Edit Master text</a:t>
            </a:r>
          </a:p>
        </p:txBody>
      </p:sp>
      <p:pic>
        <p:nvPicPr>
          <p:cNvPr id="10" name="Picture 9">
            <a:extLst>
              <a:ext uri="{FF2B5EF4-FFF2-40B4-BE49-F238E27FC236}">
                <a16:creationId xmlns:a16="http://schemas.microsoft.com/office/drawing/2014/main" id="{893C1E42-707D-41EF-A254-35326AC813B8}"/>
              </a:ext>
            </a:extLst>
          </p:cNvPr>
          <p:cNvPicPr>
            <a:picLocks noChangeAspect="1"/>
          </p:cNvPicPr>
          <p:nvPr userDrawn="1"/>
        </p:nvPicPr>
        <p:blipFill>
          <a:blip r:embed="rId2"/>
          <a:stretch>
            <a:fillRect/>
          </a:stretch>
        </p:blipFill>
        <p:spPr>
          <a:xfrm>
            <a:off x="10229088" y="6182438"/>
            <a:ext cx="1706880" cy="401857"/>
          </a:xfrm>
          <a:prstGeom prst="rect">
            <a:avLst/>
          </a:prstGeom>
        </p:spPr>
      </p:pic>
      <p:sp>
        <p:nvSpPr>
          <p:cNvPr id="12" name="Content Placeholder 4">
            <a:extLst>
              <a:ext uri="{FF2B5EF4-FFF2-40B4-BE49-F238E27FC236}">
                <a16:creationId xmlns:a16="http://schemas.microsoft.com/office/drawing/2014/main" id="{68D1C4C9-C64E-4111-8A0E-88856215677E}"/>
              </a:ext>
            </a:extLst>
          </p:cNvPr>
          <p:cNvSpPr>
            <a:spLocks noGrp="1"/>
          </p:cNvSpPr>
          <p:nvPr>
            <p:ph sz="quarter" idx="16"/>
          </p:nvPr>
        </p:nvSpPr>
        <p:spPr>
          <a:xfrm>
            <a:off x="595124" y="809625"/>
            <a:ext cx="4718664" cy="5171017"/>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60027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half dark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A242E-67EA-4A01-A63F-5987BA50B50B}"/>
              </a:ext>
            </a:extLst>
          </p:cNvPr>
          <p:cNvSpPr/>
          <p:nvPr userDrawn="1"/>
        </p:nvSpPr>
        <p:spPr>
          <a:xfrm>
            <a:off x="4749427" y="0"/>
            <a:ext cx="7437120" cy="6790267"/>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48D597"/>
              </a:solidFill>
            </a:endParaRPr>
          </a:p>
        </p:txBody>
      </p:sp>
      <p:sp>
        <p:nvSpPr>
          <p:cNvPr id="2" name="Title 1">
            <a:extLst>
              <a:ext uri="{FF2B5EF4-FFF2-40B4-BE49-F238E27FC236}">
                <a16:creationId xmlns:a16="http://schemas.microsoft.com/office/drawing/2014/main" id="{0F237F20-B680-4BC8-B617-C3BBEF101358}"/>
              </a:ext>
            </a:extLst>
          </p:cNvPr>
          <p:cNvSpPr>
            <a:spLocks noGrp="1"/>
          </p:cNvSpPr>
          <p:nvPr>
            <p:ph type="title"/>
          </p:nvPr>
        </p:nvSpPr>
        <p:spPr>
          <a:xfrm>
            <a:off x="5404513" y="487680"/>
            <a:ext cx="6404779" cy="1211827"/>
          </a:xfrm>
        </p:spPr>
        <p:txBody>
          <a:bodyPr/>
          <a:lstStyle>
            <a:lvl1pPr>
              <a:defRPr>
                <a:solidFill>
                  <a:srgbClr val="48D597"/>
                </a:solidFill>
              </a:defRPr>
            </a:lvl1pPr>
          </a:lstStyle>
          <a:p>
            <a:r>
              <a:rPr lang="en-US" dirty="0"/>
              <a:t>Click to edit Master title style</a:t>
            </a:r>
          </a:p>
        </p:txBody>
      </p:sp>
      <p:sp>
        <p:nvSpPr>
          <p:cNvPr id="6" name="Slide Number Placeholder 2">
            <a:extLst>
              <a:ext uri="{FF2B5EF4-FFF2-40B4-BE49-F238E27FC236}">
                <a16:creationId xmlns:a16="http://schemas.microsoft.com/office/drawing/2014/main" id="{3EEAD070-D876-47A9-902C-79494F27EA48}"/>
              </a:ext>
            </a:extLst>
          </p:cNvPr>
          <p:cNvSpPr txBox="1">
            <a:spLocks/>
          </p:cNvSpPr>
          <p:nvPr userDrawn="1"/>
        </p:nvSpPr>
        <p:spPr>
          <a:xfrm>
            <a:off x="72273" y="6397719"/>
            <a:ext cx="594547" cy="365125"/>
          </a:xfrm>
          <a:prstGeom prst="rect">
            <a:avLst/>
          </a:prstGeom>
        </p:spPr>
        <p:txBody>
          <a:bodyPr vert="horz" lIns="121920" tIns="60960" rIns="121920" bIns="60960" rtlCol="0" anchor="ctr"/>
          <a:lstStyle>
            <a:defPPr>
              <a:defRPr lang="en-US"/>
            </a:defPPr>
            <a:lvl1pPr marL="0" algn="l" defTabSz="457200" rtl="0" eaLnBrk="1" latinLnBrk="0" hangingPunct="1">
              <a:defRPr sz="700" kern="1200">
                <a:solidFill>
                  <a:srgbClr val="53565A"/>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5C2901-FBA6-BB4C-9E37-0DE277938E89}" type="slidenum">
              <a:rPr lang="en-US" sz="933" smtClean="0"/>
              <a:pPr/>
              <a:t>‹#›</a:t>
            </a:fld>
            <a:endParaRPr lang="en-US" sz="933"/>
          </a:p>
        </p:txBody>
      </p:sp>
      <p:sp>
        <p:nvSpPr>
          <p:cNvPr id="13" name="Text Placeholder 12">
            <a:extLst>
              <a:ext uri="{FF2B5EF4-FFF2-40B4-BE49-F238E27FC236}">
                <a16:creationId xmlns:a16="http://schemas.microsoft.com/office/drawing/2014/main" id="{7AB52DEA-BBC7-469A-9C96-D7D10DAFC69F}"/>
              </a:ext>
            </a:extLst>
          </p:cNvPr>
          <p:cNvSpPr>
            <a:spLocks noGrp="1"/>
          </p:cNvSpPr>
          <p:nvPr>
            <p:ph type="body" sz="quarter" idx="14"/>
          </p:nvPr>
        </p:nvSpPr>
        <p:spPr>
          <a:xfrm>
            <a:off x="5404514" y="2300907"/>
            <a:ext cx="6376689" cy="349038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6B31B09A-E4AB-4370-9506-5618FEA53ACB}"/>
              </a:ext>
            </a:extLst>
          </p:cNvPr>
          <p:cNvSpPr>
            <a:spLocks noGrp="1"/>
          </p:cNvSpPr>
          <p:nvPr>
            <p:ph type="body" sz="quarter" idx="15"/>
          </p:nvPr>
        </p:nvSpPr>
        <p:spPr>
          <a:xfrm>
            <a:off x="5404515" y="1703286"/>
            <a:ext cx="6404779" cy="579967"/>
          </a:xfrm>
        </p:spPr>
        <p:txBody>
          <a:bodyPr>
            <a:normAutofit/>
          </a:bodyPr>
          <a:lstStyle>
            <a:lvl1pPr marL="0" indent="0">
              <a:buNone/>
              <a:defRPr sz="2133" b="1">
                <a:solidFill>
                  <a:schemeClr val="tx2"/>
                </a:solidFill>
              </a:defRPr>
            </a:lvl1pPr>
          </a:lstStyle>
          <a:p>
            <a:pPr lvl="0"/>
            <a:r>
              <a:rPr lang="en-US" dirty="0"/>
              <a:t>Edit Master text</a:t>
            </a:r>
          </a:p>
        </p:txBody>
      </p:sp>
      <p:pic>
        <p:nvPicPr>
          <p:cNvPr id="10" name="Picture 9">
            <a:extLst>
              <a:ext uri="{FF2B5EF4-FFF2-40B4-BE49-F238E27FC236}">
                <a16:creationId xmlns:a16="http://schemas.microsoft.com/office/drawing/2014/main" id="{0B701F9B-52DE-43F4-9F2C-92B34C19C7E2}"/>
              </a:ext>
            </a:extLst>
          </p:cNvPr>
          <p:cNvPicPr>
            <a:picLocks noChangeAspect="1"/>
          </p:cNvPicPr>
          <p:nvPr userDrawn="1"/>
        </p:nvPicPr>
        <p:blipFill>
          <a:blip r:embed="rId2"/>
          <a:stretch>
            <a:fillRect/>
          </a:stretch>
        </p:blipFill>
        <p:spPr>
          <a:xfrm>
            <a:off x="10229088" y="6182438"/>
            <a:ext cx="1706880" cy="401857"/>
          </a:xfrm>
          <a:prstGeom prst="rect">
            <a:avLst/>
          </a:prstGeom>
        </p:spPr>
      </p:pic>
      <p:sp>
        <p:nvSpPr>
          <p:cNvPr id="12" name="Content Placeholder 4">
            <a:extLst>
              <a:ext uri="{FF2B5EF4-FFF2-40B4-BE49-F238E27FC236}">
                <a16:creationId xmlns:a16="http://schemas.microsoft.com/office/drawing/2014/main" id="{21B91559-A534-490A-BC1E-CC4D2B64DDBF}"/>
              </a:ext>
            </a:extLst>
          </p:cNvPr>
          <p:cNvSpPr>
            <a:spLocks noGrp="1"/>
          </p:cNvSpPr>
          <p:nvPr>
            <p:ph sz="quarter" idx="16"/>
          </p:nvPr>
        </p:nvSpPr>
        <p:spPr>
          <a:xfrm>
            <a:off x="397967" y="697565"/>
            <a:ext cx="3946116" cy="5171017"/>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9906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left objec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A242E-67EA-4A01-A63F-5987BA50B50B}"/>
              </a:ext>
            </a:extLst>
          </p:cNvPr>
          <p:cNvSpPr/>
          <p:nvPr userDrawn="1"/>
        </p:nvSpPr>
        <p:spPr>
          <a:xfrm>
            <a:off x="6097952" y="0"/>
            <a:ext cx="6094048" cy="6790267"/>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48D597"/>
              </a:solidFill>
              <a:latin typeface="Arial" panose="020B0604020202020204" pitchFamily="34" charset="0"/>
            </a:endParaRPr>
          </a:p>
        </p:txBody>
      </p:sp>
      <p:sp>
        <p:nvSpPr>
          <p:cNvPr id="6" name="Slide Number Placeholder 2">
            <a:extLst>
              <a:ext uri="{FF2B5EF4-FFF2-40B4-BE49-F238E27FC236}">
                <a16:creationId xmlns:a16="http://schemas.microsoft.com/office/drawing/2014/main" id="{3EEAD070-D876-47A9-902C-79494F27EA48}"/>
              </a:ext>
            </a:extLst>
          </p:cNvPr>
          <p:cNvSpPr txBox="1">
            <a:spLocks/>
          </p:cNvSpPr>
          <p:nvPr userDrawn="1"/>
        </p:nvSpPr>
        <p:spPr>
          <a:xfrm>
            <a:off x="72273" y="6397719"/>
            <a:ext cx="594547" cy="365125"/>
          </a:xfrm>
          <a:prstGeom prst="rect">
            <a:avLst/>
          </a:prstGeom>
        </p:spPr>
        <p:txBody>
          <a:bodyPr vert="horz" lIns="121920" tIns="60960" rIns="121920" bIns="60960" rtlCol="0" anchor="ctr"/>
          <a:lstStyle>
            <a:defPPr>
              <a:defRPr lang="en-US"/>
            </a:defPPr>
            <a:lvl1pPr marL="0" algn="l" defTabSz="457200" rtl="0" eaLnBrk="1" latinLnBrk="0" hangingPunct="1">
              <a:defRPr sz="700" kern="1200">
                <a:solidFill>
                  <a:srgbClr val="53565A"/>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5C2901-FBA6-BB4C-9E37-0DE277938E89}" type="slidenum">
              <a:rPr lang="en-US" sz="933" smtClean="0"/>
              <a:pPr/>
              <a:t>‹#›</a:t>
            </a:fld>
            <a:endParaRPr lang="en-US" sz="933"/>
          </a:p>
        </p:txBody>
      </p:sp>
      <p:sp>
        <p:nvSpPr>
          <p:cNvPr id="10" name="Content Placeholder 4">
            <a:extLst>
              <a:ext uri="{FF2B5EF4-FFF2-40B4-BE49-F238E27FC236}">
                <a16:creationId xmlns:a16="http://schemas.microsoft.com/office/drawing/2014/main" id="{0EF35166-B9B7-4592-99B4-D69BFD0FAD43}"/>
              </a:ext>
            </a:extLst>
          </p:cNvPr>
          <p:cNvSpPr>
            <a:spLocks noGrp="1"/>
          </p:cNvSpPr>
          <p:nvPr>
            <p:ph sz="quarter" idx="16"/>
          </p:nvPr>
        </p:nvSpPr>
        <p:spPr>
          <a:xfrm>
            <a:off x="6539098" y="615577"/>
            <a:ext cx="5043303" cy="5171017"/>
          </a:xfrm>
        </p:spPr>
        <p:txBody>
          <a:bodyPr/>
          <a:lstStyle>
            <a:lvl1pPr marL="0" indent="0">
              <a:buNone/>
              <a:defRPr/>
            </a:lvl1pPr>
          </a:lstStyle>
          <a:p>
            <a:pPr lvl="0"/>
            <a:endParaRPr lang="en-US" dirty="0"/>
          </a:p>
        </p:txBody>
      </p:sp>
      <p:pic>
        <p:nvPicPr>
          <p:cNvPr id="12" name="Picture 11">
            <a:extLst>
              <a:ext uri="{FF2B5EF4-FFF2-40B4-BE49-F238E27FC236}">
                <a16:creationId xmlns:a16="http://schemas.microsoft.com/office/drawing/2014/main" id="{14D5030D-1D5E-4E7A-B1AF-7EC538562F54}"/>
              </a:ext>
            </a:extLst>
          </p:cNvPr>
          <p:cNvPicPr>
            <a:picLocks noChangeAspect="1"/>
          </p:cNvPicPr>
          <p:nvPr userDrawn="1"/>
        </p:nvPicPr>
        <p:blipFill>
          <a:blip r:embed="rId2"/>
          <a:stretch>
            <a:fillRect/>
          </a:stretch>
        </p:blipFill>
        <p:spPr>
          <a:xfrm>
            <a:off x="10229088" y="6182438"/>
            <a:ext cx="1706880" cy="401857"/>
          </a:xfrm>
          <a:prstGeom prst="rect">
            <a:avLst/>
          </a:prstGeom>
        </p:spPr>
      </p:pic>
      <p:sp>
        <p:nvSpPr>
          <p:cNvPr id="9" name="Title 1">
            <a:extLst>
              <a:ext uri="{FF2B5EF4-FFF2-40B4-BE49-F238E27FC236}">
                <a16:creationId xmlns:a16="http://schemas.microsoft.com/office/drawing/2014/main" id="{6EFEDAD7-156A-4164-9230-48C3F83AAB2A}"/>
              </a:ext>
            </a:extLst>
          </p:cNvPr>
          <p:cNvSpPr>
            <a:spLocks noGrp="1"/>
          </p:cNvSpPr>
          <p:nvPr>
            <p:ph type="title"/>
          </p:nvPr>
        </p:nvSpPr>
        <p:spPr>
          <a:xfrm>
            <a:off x="609601" y="487679"/>
            <a:ext cx="5043540" cy="1100287"/>
          </a:xfrm>
        </p:spPr>
        <p:txBody>
          <a:bodyPr/>
          <a:lstStyle>
            <a:lvl1pPr>
              <a:defRPr sz="3200"/>
            </a:lvl1pPr>
          </a:lstStyle>
          <a:p>
            <a:r>
              <a:rPr lang="en-US" dirty="0"/>
              <a:t>Click to edit Master title style</a:t>
            </a:r>
          </a:p>
        </p:txBody>
      </p:sp>
      <p:sp>
        <p:nvSpPr>
          <p:cNvPr id="11" name="Text Placeholder 5">
            <a:extLst>
              <a:ext uri="{FF2B5EF4-FFF2-40B4-BE49-F238E27FC236}">
                <a16:creationId xmlns:a16="http://schemas.microsoft.com/office/drawing/2014/main" id="{2863EA8D-684E-49A9-A9B8-3B3E4D0C2E75}"/>
              </a:ext>
            </a:extLst>
          </p:cNvPr>
          <p:cNvSpPr>
            <a:spLocks noGrp="1"/>
          </p:cNvSpPr>
          <p:nvPr>
            <p:ph type="body" sz="quarter" idx="12"/>
          </p:nvPr>
        </p:nvSpPr>
        <p:spPr>
          <a:xfrm>
            <a:off x="609601" y="2167385"/>
            <a:ext cx="5043303" cy="36192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8D57E9D5-5BE6-4241-A0F7-BBC1FDD1DC26}"/>
              </a:ext>
            </a:extLst>
          </p:cNvPr>
          <p:cNvSpPr>
            <a:spLocks noGrp="1"/>
          </p:cNvSpPr>
          <p:nvPr>
            <p:ph type="body" sz="quarter" idx="13"/>
          </p:nvPr>
        </p:nvSpPr>
        <p:spPr>
          <a:xfrm>
            <a:off x="609599" y="1635316"/>
            <a:ext cx="5043303" cy="484717"/>
          </a:xfrm>
        </p:spPr>
        <p:txBody>
          <a:bodyPr>
            <a:normAutofit/>
          </a:bodyPr>
          <a:lstStyle>
            <a:lvl1pPr marL="0" indent="0">
              <a:buNone/>
              <a:defRPr sz="2133" b="1">
                <a:solidFill>
                  <a:schemeClr val="bg1"/>
                </a:solidFill>
              </a:defRPr>
            </a:lvl1pPr>
          </a:lstStyle>
          <a:p>
            <a:pPr lvl="0"/>
            <a:r>
              <a:rPr lang="en-US" dirty="0"/>
              <a:t>Edit Master text</a:t>
            </a:r>
          </a:p>
        </p:txBody>
      </p:sp>
    </p:spTree>
    <p:extLst>
      <p:ext uri="{BB962C8B-B14F-4D97-AF65-F5344CB8AC3E}">
        <p14:creationId xmlns:p14="http://schemas.microsoft.com/office/powerpoint/2010/main" val="290178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14DB03C-9F04-4448-B677-E57E63CA6AF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 y="0"/>
            <a:ext cx="12200084" cy="6858000"/>
          </a:xfrm>
          <a:prstGeom prst="rect">
            <a:avLst/>
          </a:prstGeom>
        </p:spPr>
      </p:pic>
      <p:sp>
        <p:nvSpPr>
          <p:cNvPr id="21" name="Rectangle 20"/>
          <p:cNvSpPr/>
          <p:nvPr userDrawn="1"/>
        </p:nvSpPr>
        <p:spPr>
          <a:xfrm rot="10800000">
            <a:off x="1" y="3958728"/>
            <a:ext cx="12200088" cy="2913205"/>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userDrawn="1">
            <p:ph type="ctrTitle" hasCustomPrompt="1"/>
          </p:nvPr>
        </p:nvSpPr>
        <p:spPr>
          <a:xfrm>
            <a:off x="386824" y="4114327"/>
            <a:ext cx="10986891" cy="879475"/>
          </a:xfrm>
        </p:spPr>
        <p:txBody>
          <a:bodyPr anchor="ctr">
            <a:noAutofit/>
          </a:bodyPr>
          <a:lstStyle>
            <a:lvl1pPr algn="l">
              <a:defRPr sz="3200" b="1" baseline="0">
                <a:solidFill>
                  <a:srgbClr val="48D597"/>
                </a:solidFill>
                <a:latin typeface="Arial" panose="020B0604020202020204" pitchFamily="34" charset="0"/>
                <a:cs typeface="Arial" panose="020B0604020202020204" pitchFamily="34" charset="0"/>
              </a:defRPr>
            </a:lvl1pPr>
          </a:lstStyle>
          <a:p>
            <a:r>
              <a:rPr lang="en-US" dirty="0"/>
              <a:t>Section Title</a:t>
            </a:r>
          </a:p>
        </p:txBody>
      </p:sp>
      <p:sp>
        <p:nvSpPr>
          <p:cNvPr id="14" name="Rectangle 13"/>
          <p:cNvSpPr/>
          <p:nvPr userDrawn="1"/>
        </p:nvSpPr>
        <p:spPr>
          <a:xfrm rot="10800000" flipV="1">
            <a:off x="10" y="3929144"/>
            <a:ext cx="12200079" cy="85344"/>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Rectangle 15"/>
          <p:cNvSpPr/>
          <p:nvPr userDrawn="1"/>
        </p:nvSpPr>
        <p:spPr>
          <a:xfrm rot="10800000" flipV="1">
            <a:off x="1" y="3929145"/>
            <a:ext cx="1365745" cy="85344"/>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userDrawn="1"/>
        </p:nvSpPr>
        <p:spPr>
          <a:xfrm rot="10800000" flipV="1">
            <a:off x="1365745" y="3929144"/>
            <a:ext cx="2384211" cy="85344"/>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56826" y="6084029"/>
            <a:ext cx="2187909" cy="441956"/>
          </a:xfrm>
          <a:prstGeom prst="rect">
            <a:avLst/>
          </a:prstGeom>
        </p:spPr>
      </p:pic>
      <p:sp>
        <p:nvSpPr>
          <p:cNvPr id="9" name="Rectangle 8">
            <a:extLst>
              <a:ext uri="{FF2B5EF4-FFF2-40B4-BE49-F238E27FC236}">
                <a16:creationId xmlns:a16="http://schemas.microsoft.com/office/drawing/2014/main" id="{B770CBD2-3E2E-43CE-B85A-0501596668EF}"/>
              </a:ext>
            </a:extLst>
          </p:cNvPr>
          <p:cNvSpPr/>
          <p:nvPr userDrawn="1"/>
        </p:nvSpPr>
        <p:spPr>
          <a:xfrm>
            <a:off x="573249" y="6450379"/>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cs typeface="Arial" panose="020B0604020202020204" pitchFamily="34" charset="0"/>
              </a:rPr>
              <a:t>© 2019 CenturyLink. All Rights Reserved. </a:t>
            </a:r>
          </a:p>
        </p:txBody>
      </p:sp>
    </p:spTree>
    <p:extLst>
      <p:ext uri="{BB962C8B-B14F-4D97-AF65-F5344CB8AC3E}">
        <p14:creationId xmlns:p14="http://schemas.microsoft.com/office/powerpoint/2010/main" val="342770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slide 2">
    <p:spTree>
      <p:nvGrpSpPr>
        <p:cNvPr id="1" name=""/>
        <p:cNvGrpSpPr/>
        <p:nvPr/>
      </p:nvGrpSpPr>
      <p:grpSpPr>
        <a:xfrm>
          <a:off x="0" y="0"/>
          <a:ext cx="0" cy="0"/>
          <a:chOff x="0" y="0"/>
          <a:chExt cx="0" cy="0"/>
        </a:xfrm>
      </p:grpSpPr>
      <p:sp>
        <p:nvSpPr>
          <p:cNvPr id="21" name="Rectangle 20"/>
          <p:cNvSpPr/>
          <p:nvPr userDrawn="1"/>
        </p:nvSpPr>
        <p:spPr>
          <a:xfrm rot="10800000">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pic>
        <p:nvPicPr>
          <p:cNvPr id="12" name="Picture 11">
            <a:extLst>
              <a:ext uri="{FF2B5EF4-FFF2-40B4-BE49-F238E27FC236}">
                <a16:creationId xmlns:a16="http://schemas.microsoft.com/office/drawing/2014/main" id="{171190D7-81BA-4146-8F73-6C09FD9DE61F}"/>
              </a:ext>
            </a:extLst>
          </p:cNvPr>
          <p:cNvPicPr>
            <a:picLocks noChangeAspect="1"/>
          </p:cNvPicPr>
          <p:nvPr userDrawn="1"/>
        </p:nvPicPr>
        <p:blipFill>
          <a:blip r:embed="rId2"/>
          <a:stretch>
            <a:fillRect/>
          </a:stretch>
        </p:blipFill>
        <p:spPr>
          <a:xfrm>
            <a:off x="-8089" y="0"/>
            <a:ext cx="12192000" cy="6858000"/>
          </a:xfrm>
          <a:prstGeom prst="rect">
            <a:avLst/>
          </a:prstGeom>
        </p:spPr>
      </p:pic>
      <p:sp>
        <p:nvSpPr>
          <p:cNvPr id="10" name="Rectangle 9">
            <a:extLst>
              <a:ext uri="{FF2B5EF4-FFF2-40B4-BE49-F238E27FC236}">
                <a16:creationId xmlns:a16="http://schemas.microsoft.com/office/drawing/2014/main" id="{061C915D-5885-454E-993E-25AB59C3FD03}"/>
              </a:ext>
            </a:extLst>
          </p:cNvPr>
          <p:cNvSpPr/>
          <p:nvPr userDrawn="1"/>
        </p:nvSpPr>
        <p:spPr>
          <a:xfrm rot="10800000" flipV="1">
            <a:off x="886144" y="4147462"/>
            <a:ext cx="11305856" cy="85345"/>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90B8ACCB-F8EE-4DDC-B647-C735233A6331}"/>
              </a:ext>
            </a:extLst>
          </p:cNvPr>
          <p:cNvSpPr/>
          <p:nvPr userDrawn="1"/>
        </p:nvSpPr>
        <p:spPr>
          <a:xfrm rot="10800000" flipV="1">
            <a:off x="886136" y="4147464"/>
            <a:ext cx="1365745" cy="85344"/>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73004DAF-12AD-4F73-8C5B-BF99BD39E63C}"/>
              </a:ext>
            </a:extLst>
          </p:cNvPr>
          <p:cNvSpPr/>
          <p:nvPr userDrawn="1"/>
        </p:nvSpPr>
        <p:spPr>
          <a:xfrm rot="10800000" flipV="1">
            <a:off x="2251880" y="4147463"/>
            <a:ext cx="2384211" cy="85344"/>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userDrawn="1">
            <p:ph type="ctrTitle" hasCustomPrompt="1"/>
          </p:nvPr>
        </p:nvSpPr>
        <p:spPr>
          <a:xfrm>
            <a:off x="762738" y="3177509"/>
            <a:ext cx="10986891" cy="879475"/>
          </a:xfrm>
        </p:spPr>
        <p:txBody>
          <a:bodyPr anchor="ctr">
            <a:noAutofit/>
          </a:bodyPr>
          <a:lstStyle>
            <a:lvl1pPr algn="l">
              <a:defRPr sz="3733" b="1" baseline="0">
                <a:solidFill>
                  <a:schemeClr val="tx2"/>
                </a:solidFill>
                <a:latin typeface="Arial" panose="020B0604020202020204" pitchFamily="34" charset="0"/>
                <a:cs typeface="Arial" panose="020B0604020202020204" pitchFamily="34" charset="0"/>
              </a:defRPr>
            </a:lvl1pPr>
          </a:lstStyle>
          <a:p>
            <a:r>
              <a:rPr lang="en-US" dirty="0"/>
              <a:t>Section Title</a:t>
            </a:r>
          </a:p>
        </p:txBody>
      </p:sp>
      <p:pic>
        <p:nvPicPr>
          <p:cNvPr id="19" name="Picture 18">
            <a:extLst>
              <a:ext uri="{FF2B5EF4-FFF2-40B4-BE49-F238E27FC236}">
                <a16:creationId xmlns:a16="http://schemas.microsoft.com/office/drawing/2014/main" id="{78C9AEA6-AECB-478B-A575-53F9135BA290}"/>
              </a:ext>
            </a:extLst>
          </p:cNvPr>
          <p:cNvPicPr>
            <a:picLocks noChangeAspect="1"/>
          </p:cNvPicPr>
          <p:nvPr userDrawn="1"/>
        </p:nvPicPr>
        <p:blipFill>
          <a:blip r:embed="rId3"/>
          <a:stretch>
            <a:fillRect/>
          </a:stretch>
        </p:blipFill>
        <p:spPr>
          <a:xfrm>
            <a:off x="9717076" y="358791"/>
            <a:ext cx="1877197" cy="441956"/>
          </a:xfrm>
          <a:prstGeom prst="rect">
            <a:avLst/>
          </a:prstGeom>
        </p:spPr>
      </p:pic>
      <p:sp>
        <p:nvSpPr>
          <p:cNvPr id="14" name="Rectangle 13">
            <a:extLst>
              <a:ext uri="{FF2B5EF4-FFF2-40B4-BE49-F238E27FC236}">
                <a16:creationId xmlns:a16="http://schemas.microsoft.com/office/drawing/2014/main" id="{1DBB1D5C-2587-4083-98A3-893C369D812A}"/>
              </a:ext>
            </a:extLst>
          </p:cNvPr>
          <p:cNvSpPr/>
          <p:nvPr userDrawn="1"/>
        </p:nvSpPr>
        <p:spPr>
          <a:xfrm>
            <a:off x="886135" y="6450379"/>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cs typeface="Arial" panose="020B0604020202020204" pitchFamily="34" charset="0"/>
              </a:rPr>
              <a:t>© 2019 CenturyLink. All Rights Reserved. </a:t>
            </a:r>
          </a:p>
        </p:txBody>
      </p:sp>
    </p:spTree>
    <p:extLst>
      <p:ext uri="{BB962C8B-B14F-4D97-AF65-F5344CB8AC3E}">
        <p14:creationId xmlns:p14="http://schemas.microsoft.com/office/powerpoint/2010/main" val="420199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D792-7BDC-4A06-BAC4-8BF30D2D9E4A}"/>
              </a:ext>
            </a:extLst>
          </p:cNvPr>
          <p:cNvSpPr>
            <a:spLocks noGrp="1"/>
          </p:cNvSpPr>
          <p:nvPr>
            <p:ph type="title"/>
          </p:nvPr>
        </p:nvSpPr>
        <p:spPr/>
        <p:txBody>
          <a:bodyPr/>
          <a:lstStyle/>
          <a:p>
            <a:r>
              <a:rPr lang="en-US" dirty="0"/>
              <a:t>Click to edit Master title style</a:t>
            </a:r>
          </a:p>
        </p:txBody>
      </p:sp>
      <p:sp>
        <p:nvSpPr>
          <p:cNvPr id="4" name="Slide Number Placeholder 3">
            <a:extLst>
              <a:ext uri="{FF2B5EF4-FFF2-40B4-BE49-F238E27FC236}">
                <a16:creationId xmlns:a16="http://schemas.microsoft.com/office/drawing/2014/main" id="{164A7BC4-3057-4C47-8FAF-C0C1AB946AC2}"/>
              </a:ext>
            </a:extLst>
          </p:cNvPr>
          <p:cNvSpPr>
            <a:spLocks noGrp="1"/>
          </p:cNvSpPr>
          <p:nvPr>
            <p:ph type="sldNum" sz="quarter" idx="11"/>
          </p:nvPr>
        </p:nvSpPr>
        <p:spPr/>
        <p:txBody>
          <a:bodyPr/>
          <a:lstStyle/>
          <a:p>
            <a:fld id="{185C2901-FBA6-BB4C-9E37-0DE277938E89}" type="slidenum">
              <a:rPr lang="en-US" smtClean="0"/>
              <a:pPr/>
              <a:t>‹#›</a:t>
            </a:fld>
            <a:endParaRPr lang="en-US"/>
          </a:p>
        </p:txBody>
      </p:sp>
    </p:spTree>
    <p:extLst>
      <p:ext uri="{BB962C8B-B14F-4D97-AF65-F5344CB8AC3E}">
        <p14:creationId xmlns:p14="http://schemas.microsoft.com/office/powerpoint/2010/main" val="404885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EDBC-D683-4095-8575-864A951A8C80}"/>
              </a:ext>
            </a:extLst>
          </p:cNvPr>
          <p:cNvSpPr>
            <a:spLocks noGrp="1"/>
          </p:cNvSpPr>
          <p:nvPr>
            <p:ph type="title"/>
          </p:nvPr>
        </p:nvSpPr>
        <p:spPr/>
        <p:txBody>
          <a:bodyPr/>
          <a:lstStyle/>
          <a:p>
            <a:r>
              <a:rPr lang="en-US" dirty="0"/>
              <a:t>Click to edit Master title style</a:t>
            </a:r>
          </a:p>
        </p:txBody>
      </p:sp>
      <p:sp>
        <p:nvSpPr>
          <p:cNvPr id="4" name="Slide Number Placeholder 3">
            <a:extLst>
              <a:ext uri="{FF2B5EF4-FFF2-40B4-BE49-F238E27FC236}">
                <a16:creationId xmlns:a16="http://schemas.microsoft.com/office/drawing/2014/main" id="{960AEFA7-88E3-4F96-AD5C-DB27BED7E707}"/>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E1BE4220-4AC1-4D89-98FB-0735C95CEEC6}"/>
              </a:ext>
            </a:extLst>
          </p:cNvPr>
          <p:cNvSpPr>
            <a:spLocks noGrp="1"/>
          </p:cNvSpPr>
          <p:nvPr>
            <p:ph type="body" sz="quarter" idx="12"/>
          </p:nvPr>
        </p:nvSpPr>
        <p:spPr>
          <a:xfrm>
            <a:off x="609601" y="1301751"/>
            <a:ext cx="5668433" cy="44767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hart Placeholder 7">
            <a:extLst>
              <a:ext uri="{FF2B5EF4-FFF2-40B4-BE49-F238E27FC236}">
                <a16:creationId xmlns:a16="http://schemas.microsoft.com/office/drawing/2014/main" id="{D9723017-5B5D-48E2-BEA2-51D7772A3697}"/>
              </a:ext>
            </a:extLst>
          </p:cNvPr>
          <p:cNvSpPr>
            <a:spLocks noGrp="1"/>
          </p:cNvSpPr>
          <p:nvPr>
            <p:ph type="chart" sz="quarter" idx="13"/>
          </p:nvPr>
        </p:nvSpPr>
        <p:spPr>
          <a:xfrm>
            <a:off x="6479117" y="1301751"/>
            <a:ext cx="5139267" cy="4476749"/>
          </a:xfrm>
        </p:spPr>
        <p:txBody>
          <a:bodyPr/>
          <a:lstStyle/>
          <a:p>
            <a:endParaRPr lang="en-US" dirty="0"/>
          </a:p>
        </p:txBody>
      </p:sp>
    </p:spTree>
    <p:extLst>
      <p:ext uri="{BB962C8B-B14F-4D97-AF65-F5344CB8AC3E}">
        <p14:creationId xmlns:p14="http://schemas.microsoft.com/office/powerpoint/2010/main" val="323104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dar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E8643D-9637-4A31-AB7E-9E103319CE8D}"/>
              </a:ext>
            </a:extLst>
          </p:cNvPr>
          <p:cNvSpPr/>
          <p:nvPr userDrawn="1"/>
        </p:nvSpPr>
        <p:spPr>
          <a:xfrm>
            <a:off x="0" y="0"/>
            <a:ext cx="12192000" cy="6790944"/>
          </a:xfrm>
          <a:prstGeom prst="rect">
            <a:avLst/>
          </a:prstGeom>
          <a:solidFill>
            <a:srgbClr val="000000"/>
          </a:solidFill>
          <a:ln w="12700" cap="flat" cmpd="sng" algn="ctr">
            <a:noFill/>
            <a:prstDash val="solid"/>
            <a:miter lim="800000"/>
          </a:ln>
          <a:effectLst/>
        </p:spPr>
        <p:txBody>
          <a:bodyPr rtlCol="0" anchor="ctr"/>
          <a:lstStyle/>
          <a:p>
            <a:pPr marL="0" marR="0" lvl="0" indent="0" algn="ctr" defTabSz="121917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48C5EDBC-D683-4095-8575-864A951A8C80}"/>
              </a:ext>
            </a:extLst>
          </p:cNvPr>
          <p:cNvSpPr>
            <a:spLocks noGrp="1"/>
          </p:cNvSpPr>
          <p:nvPr>
            <p:ph type="title"/>
          </p:nvPr>
        </p:nvSpPr>
        <p:spPr/>
        <p:txBody>
          <a:bodyPr/>
          <a:lstStyle>
            <a:lvl1pPr>
              <a:defRPr>
                <a:solidFill>
                  <a:srgbClr val="48D597"/>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960AEFA7-88E3-4F96-AD5C-DB27BED7E707}"/>
              </a:ext>
            </a:extLst>
          </p:cNvPr>
          <p:cNvSpPr>
            <a:spLocks noGrp="1"/>
          </p:cNvSpPr>
          <p:nvPr>
            <p:ph type="sldNum" sz="quarter" idx="11"/>
          </p:nvPr>
        </p:nvSpPr>
        <p:spPr/>
        <p:txBody>
          <a:bodyPr/>
          <a:lstStyle/>
          <a:p>
            <a:fld id="{185C2901-FBA6-BB4C-9E37-0DE277938E89}" type="slidenum">
              <a:rPr lang="en-US" smtClean="0"/>
              <a:pPr/>
              <a:t>‹#›</a:t>
            </a:fld>
            <a:endParaRPr lang="en-US"/>
          </a:p>
        </p:txBody>
      </p:sp>
      <p:sp>
        <p:nvSpPr>
          <p:cNvPr id="6" name="Text Placeholder 5">
            <a:extLst>
              <a:ext uri="{FF2B5EF4-FFF2-40B4-BE49-F238E27FC236}">
                <a16:creationId xmlns:a16="http://schemas.microsoft.com/office/drawing/2014/main" id="{E1BE4220-4AC1-4D89-98FB-0735C95CEEC6}"/>
              </a:ext>
            </a:extLst>
          </p:cNvPr>
          <p:cNvSpPr>
            <a:spLocks noGrp="1"/>
          </p:cNvSpPr>
          <p:nvPr>
            <p:ph type="body" sz="quarter" idx="12"/>
          </p:nvPr>
        </p:nvSpPr>
        <p:spPr>
          <a:xfrm>
            <a:off x="609601" y="1301751"/>
            <a:ext cx="5668433" cy="447674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hart Placeholder 7">
            <a:extLst>
              <a:ext uri="{FF2B5EF4-FFF2-40B4-BE49-F238E27FC236}">
                <a16:creationId xmlns:a16="http://schemas.microsoft.com/office/drawing/2014/main" id="{D9723017-5B5D-48E2-BEA2-51D7772A3697}"/>
              </a:ext>
            </a:extLst>
          </p:cNvPr>
          <p:cNvSpPr>
            <a:spLocks noGrp="1"/>
          </p:cNvSpPr>
          <p:nvPr>
            <p:ph type="chart" sz="quarter" idx="13"/>
          </p:nvPr>
        </p:nvSpPr>
        <p:spPr>
          <a:xfrm>
            <a:off x="6479117" y="1301751"/>
            <a:ext cx="5139267" cy="4476749"/>
          </a:xfrm>
        </p:spPr>
        <p:txBody>
          <a:bodyPr/>
          <a:lstStyle/>
          <a:p>
            <a:endParaRPr lang="en-US" dirty="0"/>
          </a:p>
        </p:txBody>
      </p:sp>
      <p:sp>
        <p:nvSpPr>
          <p:cNvPr id="10" name="Rectangle 9">
            <a:extLst>
              <a:ext uri="{FF2B5EF4-FFF2-40B4-BE49-F238E27FC236}">
                <a16:creationId xmlns:a16="http://schemas.microsoft.com/office/drawing/2014/main" id="{F8FA2F29-2467-4B53-99E3-716584D170A5}"/>
              </a:ext>
            </a:extLst>
          </p:cNvPr>
          <p:cNvSpPr/>
          <p:nvPr userDrawn="1"/>
        </p:nvSpPr>
        <p:spPr>
          <a:xfrm>
            <a:off x="882968" y="6450379"/>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cs typeface="Arial" panose="020B0604020202020204" pitchFamily="34" charset="0"/>
              </a:rPr>
              <a:t>© 2019 CenturyLink. All Rights Reserved. </a:t>
            </a:r>
          </a:p>
        </p:txBody>
      </p:sp>
      <p:pic>
        <p:nvPicPr>
          <p:cNvPr id="11" name="Picture 10">
            <a:extLst>
              <a:ext uri="{FF2B5EF4-FFF2-40B4-BE49-F238E27FC236}">
                <a16:creationId xmlns:a16="http://schemas.microsoft.com/office/drawing/2014/main" id="{FB296368-5811-43DD-B9BB-8749C12D7A3C}"/>
              </a:ext>
            </a:extLst>
          </p:cNvPr>
          <p:cNvPicPr>
            <a:picLocks noChangeAspect="1"/>
          </p:cNvPicPr>
          <p:nvPr userDrawn="1"/>
        </p:nvPicPr>
        <p:blipFill>
          <a:blip r:embed="rId2"/>
          <a:stretch>
            <a:fillRect/>
          </a:stretch>
        </p:blipFill>
        <p:spPr>
          <a:xfrm>
            <a:off x="10229088" y="6182438"/>
            <a:ext cx="1706880" cy="401857"/>
          </a:xfrm>
          <a:prstGeom prst="rect">
            <a:avLst/>
          </a:prstGeom>
        </p:spPr>
      </p:pic>
    </p:spTree>
    <p:extLst>
      <p:ext uri="{BB962C8B-B14F-4D97-AF65-F5344CB8AC3E}">
        <p14:creationId xmlns:p14="http://schemas.microsoft.com/office/powerpoint/2010/main" val="181669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C2901-FBA6-BB4C-9E37-0DE277938E89}" type="slidenum">
              <a:rPr lang="en-US" smtClean="0"/>
              <a:pPr/>
              <a:t>‹#›</a:t>
            </a:fld>
            <a:endParaRPr lang="en-US"/>
          </a:p>
        </p:txBody>
      </p:sp>
      <p:cxnSp>
        <p:nvCxnSpPr>
          <p:cNvPr id="8" name="Straight Connector 7"/>
          <p:cNvCxnSpPr/>
          <p:nvPr/>
        </p:nvCxnSpPr>
        <p:spPr>
          <a:xfrm flipV="1">
            <a:off x="8386843" y="526410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88208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C2901-FBA6-BB4C-9E37-0DE277938E89}" type="slidenum">
              <a:rPr lang="en-US" smtClean="0"/>
              <a:pPr/>
              <a:t>‹#›</a:t>
            </a:fld>
            <a:endParaRPr lang="en-US"/>
          </a:p>
        </p:txBody>
      </p:sp>
    </p:spTree>
    <p:extLst>
      <p:ext uri="{BB962C8B-B14F-4D97-AF65-F5344CB8AC3E}">
        <p14:creationId xmlns:p14="http://schemas.microsoft.com/office/powerpoint/2010/main" val="2764688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9"/>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9"/>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5C2901-FBA6-BB4C-9E37-0DE277938E89}" type="slidenum">
              <a:rPr lang="en-US" smtClean="0"/>
              <a:pPr/>
              <a:t>‹#›</a:t>
            </a:fld>
            <a:endParaRPr lang="en-US"/>
          </a:p>
        </p:txBody>
      </p:sp>
    </p:spTree>
    <p:extLst>
      <p:ext uri="{BB962C8B-B14F-4D97-AF65-F5344CB8AC3E}">
        <p14:creationId xmlns:p14="http://schemas.microsoft.com/office/powerpoint/2010/main" val="32374356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5C2901-FBA6-BB4C-9E37-0DE277938E89}" type="slidenum">
              <a:rPr lang="en-US" smtClean="0"/>
              <a:pPr/>
              <a:t>‹#›</a:t>
            </a:fld>
            <a:endParaRPr lang="en-US"/>
          </a:p>
        </p:txBody>
      </p:sp>
    </p:spTree>
    <p:extLst>
      <p:ext uri="{BB962C8B-B14F-4D97-AF65-F5344CB8AC3E}">
        <p14:creationId xmlns:p14="http://schemas.microsoft.com/office/powerpoint/2010/main" val="39240916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5C2901-FBA6-BB4C-9E37-0DE277938E89}" type="slidenum">
              <a:rPr lang="en-US" smtClean="0"/>
              <a:pPr/>
              <a:t>‹#›</a:t>
            </a:fld>
            <a:endParaRPr lang="en-US"/>
          </a:p>
        </p:txBody>
      </p:sp>
    </p:spTree>
    <p:extLst>
      <p:ext uri="{BB962C8B-B14F-4D97-AF65-F5344CB8AC3E}">
        <p14:creationId xmlns:p14="http://schemas.microsoft.com/office/powerpoint/2010/main" val="923791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5"/>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C2901-FBA6-BB4C-9E37-0DE277938E89}" type="slidenum">
              <a:rPr lang="en-US" smtClean="0"/>
              <a:pPr/>
              <a:t>‹#›</a:t>
            </a:fld>
            <a:endParaRPr lang="en-US"/>
          </a:p>
        </p:txBody>
      </p:sp>
    </p:spTree>
    <p:extLst>
      <p:ext uri="{BB962C8B-B14F-4D97-AF65-F5344CB8AC3E}">
        <p14:creationId xmlns:p14="http://schemas.microsoft.com/office/powerpoint/2010/main" val="94103891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9"/>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9"/>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C2901-FBA6-BB4C-9E37-0DE277938E89}" type="slidenum">
              <a:rPr lang="en-US" smtClean="0"/>
              <a:pPr/>
              <a:t>‹#›</a:t>
            </a:fld>
            <a:endParaRPr lang="en-US"/>
          </a:p>
        </p:txBody>
      </p:sp>
      <p:cxnSp>
        <p:nvCxnSpPr>
          <p:cNvPr id="8" name="Straight Connector 7"/>
          <p:cNvCxnSpPr/>
          <p:nvPr/>
        </p:nvCxnSpPr>
        <p:spPr>
          <a:xfrm flipV="1">
            <a:off x="8386843" y="526410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5718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11/16/2021</a:t>
            </a:fld>
            <a:endParaRPr lang="en-US" dirty="0"/>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85C2901-FBA6-BB4C-9E37-0DE277938E89}"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DEEF7B7-D2A0-4C0D-9009-2F924F294789}"/>
              </a:ext>
            </a:extLst>
          </p:cNvPr>
          <p:cNvSpPr/>
          <p:nvPr userDrawn="1"/>
        </p:nvSpPr>
        <p:spPr>
          <a:xfrm rot="10800000" flipV="1">
            <a:off x="-1" y="6787537"/>
            <a:ext cx="12200079" cy="85344"/>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a:extLst>
              <a:ext uri="{FF2B5EF4-FFF2-40B4-BE49-F238E27FC236}">
                <a16:creationId xmlns:a16="http://schemas.microsoft.com/office/drawing/2014/main" id="{1C6F9BDE-ADE6-4FC2-856B-C2233571DAC5}"/>
              </a:ext>
            </a:extLst>
          </p:cNvPr>
          <p:cNvSpPr/>
          <p:nvPr userDrawn="1"/>
        </p:nvSpPr>
        <p:spPr>
          <a:xfrm rot="10800000" flipV="1">
            <a:off x="-10" y="6787536"/>
            <a:ext cx="1365745" cy="85344"/>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463B9585-AAAC-42F9-879E-0D8CE5EA3BCC}"/>
              </a:ext>
            </a:extLst>
          </p:cNvPr>
          <p:cNvSpPr/>
          <p:nvPr userDrawn="1"/>
        </p:nvSpPr>
        <p:spPr>
          <a:xfrm rot="10800000" flipV="1">
            <a:off x="1365735" y="6787537"/>
            <a:ext cx="2384211" cy="85344"/>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 Placeholder 4">
            <a:extLst>
              <a:ext uri="{FF2B5EF4-FFF2-40B4-BE49-F238E27FC236}">
                <a16:creationId xmlns:a16="http://schemas.microsoft.com/office/drawing/2014/main" id="{8B37AAB8-F509-4938-BC69-AF0156666CC7}"/>
              </a:ext>
            </a:extLst>
          </p:cNvPr>
          <p:cNvSpPr>
            <a:spLocks noGrp="1"/>
          </p:cNvSpPr>
          <p:nvPr>
            <p:ph type="body" idx="1"/>
          </p:nvPr>
        </p:nvSpPr>
        <p:spPr>
          <a:xfrm>
            <a:off x="609600" y="1460088"/>
            <a:ext cx="10515600" cy="43497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4AEFEDDF-79F6-4166-B1C7-EB653BFF1536}"/>
              </a:ext>
            </a:extLst>
          </p:cNvPr>
          <p:cNvSpPr/>
          <p:nvPr userDrawn="1"/>
        </p:nvSpPr>
        <p:spPr>
          <a:xfrm>
            <a:off x="882968" y="6450379"/>
            <a:ext cx="3969203" cy="215444"/>
          </a:xfrm>
          <a:prstGeom prst="rect">
            <a:avLst/>
          </a:prstGeom>
        </p:spPr>
        <p:txBody>
          <a:bodyPr wrap="square" lIns="0">
            <a:spAutoFit/>
          </a:bodyPr>
          <a:lstStyle/>
          <a:p>
            <a:r>
              <a:rPr lang="en-US" sz="800" dirty="0">
                <a:solidFill>
                  <a:schemeClr val="bg1">
                    <a:lumMod val="60000"/>
                    <a:lumOff val="40000"/>
                  </a:schemeClr>
                </a:solidFill>
                <a:latin typeface="Arial" panose="020B0604020202020204" pitchFamily="34" charset="0"/>
                <a:cs typeface="Arial" panose="020B0604020202020204" pitchFamily="34" charset="0"/>
              </a:rPr>
              <a:t>© 2019 CenturyLink. All Rights Reserved. </a:t>
            </a:r>
          </a:p>
        </p:txBody>
      </p:sp>
      <p:pic>
        <p:nvPicPr>
          <p:cNvPr id="13" name="Picture 12">
            <a:extLst>
              <a:ext uri="{FF2B5EF4-FFF2-40B4-BE49-F238E27FC236}">
                <a16:creationId xmlns:a16="http://schemas.microsoft.com/office/drawing/2014/main" id="{1027827C-78D7-4BAB-957C-5A6D293CE8AE}"/>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10229088" y="6181344"/>
            <a:ext cx="1706880" cy="344301"/>
          </a:xfrm>
          <a:prstGeom prst="rect">
            <a:avLst/>
          </a:prstGeom>
        </p:spPr>
      </p:pic>
    </p:spTree>
    <p:extLst>
      <p:ext uri="{BB962C8B-B14F-4D97-AF65-F5344CB8AC3E}">
        <p14:creationId xmlns:p14="http://schemas.microsoft.com/office/powerpoint/2010/main" val="401472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77"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69" indent="-137157" algn="l" defTabSz="914377"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45"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45"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21"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3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6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jsonplaceholder.typicode.com/comment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localhost:3000/commen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4609-A664-4D10-A8FC-BF62F5726A6B}"/>
              </a:ext>
            </a:extLst>
          </p:cNvPr>
          <p:cNvSpPr>
            <a:spLocks noGrp="1"/>
          </p:cNvSpPr>
          <p:nvPr>
            <p:ph type="title"/>
          </p:nvPr>
        </p:nvSpPr>
        <p:spPr/>
        <p:txBody>
          <a:bodyPr/>
          <a:lstStyle/>
          <a:p>
            <a:r>
              <a:rPr lang="en-US" sz="4000" dirty="0">
                <a:solidFill>
                  <a:srgbClr val="FFFFFF"/>
                </a:solidFill>
              </a:rPr>
              <a:t>REST Web Service-Rest Assured </a:t>
            </a:r>
            <a:endParaRPr lang="en-US" dirty="0"/>
          </a:p>
        </p:txBody>
      </p:sp>
      <p:sp>
        <p:nvSpPr>
          <p:cNvPr id="4" name="Text Placeholder 3">
            <a:extLst>
              <a:ext uri="{FF2B5EF4-FFF2-40B4-BE49-F238E27FC236}">
                <a16:creationId xmlns:a16="http://schemas.microsoft.com/office/drawing/2014/main" id="{5D136140-A61D-4911-985C-410B484F5804}"/>
              </a:ext>
            </a:extLst>
          </p:cNvPr>
          <p:cNvSpPr>
            <a:spLocks noGrp="1"/>
          </p:cNvSpPr>
          <p:nvPr>
            <p:ph type="body" idx="1"/>
          </p:nvPr>
        </p:nvSpPr>
        <p:spPr/>
        <p:txBody>
          <a:bodyPr>
            <a:normAutofit/>
          </a:bodyPr>
          <a:lstStyle/>
          <a:p>
            <a:r>
              <a:rPr lang="en-US" dirty="0"/>
              <a:t>11/16/2021</a:t>
            </a:r>
          </a:p>
        </p:txBody>
      </p:sp>
      <p:pic>
        <p:nvPicPr>
          <p:cNvPr id="5" name="Picture 4">
            <a:extLst>
              <a:ext uri="{FF2B5EF4-FFF2-40B4-BE49-F238E27FC236}">
                <a16:creationId xmlns:a16="http://schemas.microsoft.com/office/drawing/2014/main" id="{A09DA734-6EE5-4D8D-9D46-1191F53796EB}"/>
              </a:ext>
            </a:extLst>
          </p:cNvPr>
          <p:cNvPicPr>
            <a:picLocks noChangeAspect="1"/>
          </p:cNvPicPr>
          <p:nvPr/>
        </p:nvPicPr>
        <p:blipFill>
          <a:blip r:embed="rId2"/>
          <a:stretch>
            <a:fillRect/>
          </a:stretch>
        </p:blipFill>
        <p:spPr>
          <a:xfrm>
            <a:off x="4795630" y="5377332"/>
            <a:ext cx="3086100" cy="628650"/>
          </a:xfrm>
          <a:prstGeom prst="rect">
            <a:avLst/>
          </a:prstGeom>
        </p:spPr>
      </p:pic>
    </p:spTree>
    <p:extLst>
      <p:ext uri="{BB962C8B-B14F-4D97-AF65-F5344CB8AC3E}">
        <p14:creationId xmlns:p14="http://schemas.microsoft.com/office/powerpoint/2010/main" val="85053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3F52-806A-477B-89A5-517304D4A582}"/>
              </a:ext>
            </a:extLst>
          </p:cNvPr>
          <p:cNvSpPr>
            <a:spLocks noGrp="1"/>
          </p:cNvSpPr>
          <p:nvPr>
            <p:ph type="title"/>
          </p:nvPr>
        </p:nvSpPr>
        <p:spPr>
          <a:xfrm>
            <a:off x="8129872" y="643467"/>
            <a:ext cx="3473009" cy="5571066"/>
          </a:xfrm>
        </p:spPr>
        <p:txBody>
          <a:bodyPr>
            <a:normAutofit/>
          </a:bodyPr>
          <a:lstStyle/>
          <a:p>
            <a:r>
              <a:rPr lang="en-US" dirty="0"/>
              <a:t>Code Walkthrough</a:t>
            </a:r>
          </a:p>
        </p:txBody>
      </p:sp>
      <p:cxnSp>
        <p:nvCxnSpPr>
          <p:cNvPr id="12" name="Straight Connector 11">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7C0C6EE-9B95-4C74-84CC-805C0B69C82B}"/>
              </a:ext>
            </a:extLst>
          </p:cNvPr>
          <p:cNvSpPr/>
          <p:nvPr/>
        </p:nvSpPr>
        <p:spPr>
          <a:xfrm>
            <a:off x="930343" y="1808703"/>
            <a:ext cx="4602949" cy="300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09585">
              <a:spcAft>
                <a:spcPts val="600"/>
              </a:spcAft>
            </a:pPr>
            <a:r>
              <a:rPr lang="en-US" sz="2133">
                <a:solidFill>
                  <a:prstClr val="black"/>
                </a:solidFill>
                <a:latin typeface="Tw Cen MT" panose="020B0602020104020603"/>
              </a:rPr>
              <a:t>Project Setup-Maven</a:t>
            </a:r>
          </a:p>
        </p:txBody>
      </p:sp>
      <p:graphicFrame>
        <p:nvGraphicFramePr>
          <p:cNvPr id="6" name="Content Placeholder 2">
            <a:extLst>
              <a:ext uri="{FF2B5EF4-FFF2-40B4-BE49-F238E27FC236}">
                <a16:creationId xmlns:a16="http://schemas.microsoft.com/office/drawing/2014/main" id="{B5AB2D44-2424-47D2-887E-32FCBFA82F36}"/>
              </a:ext>
            </a:extLst>
          </p:cNvPr>
          <p:cNvGraphicFramePr>
            <a:graphicFrameLocks noGrp="1"/>
          </p:cNvGraphicFramePr>
          <p:nvPr>
            <p:ph idx="1"/>
            <p:extLst>
              <p:ext uri="{D42A27DB-BD31-4B8C-83A1-F6EECF244321}">
                <p14:modId xmlns:p14="http://schemas.microsoft.com/office/powerpoint/2010/main" val="2287499858"/>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56AEC29-E586-4214-B016-AAB75CF369F3}"/>
              </a:ext>
            </a:extLst>
          </p:cNvPr>
          <p:cNvPicPr>
            <a:picLocks noChangeAspect="1"/>
          </p:cNvPicPr>
          <p:nvPr/>
        </p:nvPicPr>
        <p:blipFill>
          <a:blip r:embed="rId7"/>
          <a:stretch>
            <a:fillRect/>
          </a:stretch>
        </p:blipFill>
        <p:spPr>
          <a:xfrm>
            <a:off x="8167889" y="4029075"/>
            <a:ext cx="3086100" cy="628650"/>
          </a:xfrm>
          <a:prstGeom prst="rect">
            <a:avLst/>
          </a:prstGeom>
        </p:spPr>
      </p:pic>
    </p:spTree>
    <p:extLst>
      <p:ext uri="{BB962C8B-B14F-4D97-AF65-F5344CB8AC3E}">
        <p14:creationId xmlns:p14="http://schemas.microsoft.com/office/powerpoint/2010/main" val="308632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79276-1BF9-4C5C-823D-88103F1276EA}"/>
              </a:ext>
            </a:extLst>
          </p:cNvPr>
          <p:cNvSpPr>
            <a:spLocks noGrp="1"/>
          </p:cNvSpPr>
          <p:nvPr>
            <p:ph type="title"/>
          </p:nvPr>
        </p:nvSpPr>
        <p:spPr>
          <a:xfrm>
            <a:off x="1" y="804333"/>
            <a:ext cx="4356688" cy="5249334"/>
          </a:xfrm>
        </p:spPr>
        <p:txBody>
          <a:bodyPr vert="horz" lIns="91440" tIns="45720" rIns="91440" bIns="45720" rtlCol="0" anchor="ctr">
            <a:normAutofit/>
          </a:bodyPr>
          <a:lstStyle/>
          <a:p>
            <a:pPr algn="r" defTabSz="914400"/>
            <a:r>
              <a:rPr lang="en-US" dirty="0">
                <a:solidFill>
                  <a:srgbClr val="FFFFFF"/>
                </a:solidFill>
                <a:latin typeface="Courier New" pitchFamily="49"/>
                <a:cs typeface="Courier New" pitchFamily="49"/>
              </a:rPr>
              <a:t>Specifying</a:t>
            </a:r>
            <a:r>
              <a:rPr lang="en-US" b="1" dirty="0"/>
              <a:t> </a:t>
            </a:r>
            <a:r>
              <a:rPr lang="en-US" dirty="0">
                <a:solidFill>
                  <a:srgbClr val="FFFFFF"/>
                </a:solidFill>
                <a:latin typeface="Courier New" pitchFamily="49"/>
                <a:cs typeface="Courier New" pitchFamily="49"/>
              </a:rPr>
              <a:t>Request</a:t>
            </a:r>
            <a:r>
              <a:rPr lang="en-US" b="1" dirty="0"/>
              <a:t> </a:t>
            </a:r>
            <a:r>
              <a:rPr lang="en-US" dirty="0">
                <a:solidFill>
                  <a:srgbClr val="FFFFFF"/>
                </a:solidFill>
                <a:latin typeface="Courier New" pitchFamily="49"/>
                <a:cs typeface="Courier New" pitchFamily="49"/>
              </a:rPr>
              <a:t>Data</a:t>
            </a:r>
            <a:br>
              <a:rPr lang="en-US" b="1" dirty="0"/>
            </a:br>
            <a:endParaRPr lang="en-US" dirty="0">
              <a:solidFill>
                <a:srgbClr val="FFFFFF"/>
              </a:solidFill>
            </a:endParaRPr>
          </a:p>
        </p:txBody>
      </p:sp>
      <p:sp>
        <p:nvSpPr>
          <p:cNvPr id="5" name="Rectangle 4">
            <a:extLst>
              <a:ext uri="{FF2B5EF4-FFF2-40B4-BE49-F238E27FC236}">
                <a16:creationId xmlns:a16="http://schemas.microsoft.com/office/drawing/2014/main" id="{D82CEBC7-063D-4780-97AF-813578175891}"/>
              </a:ext>
            </a:extLst>
          </p:cNvPr>
          <p:cNvSpPr/>
          <p:nvPr/>
        </p:nvSpPr>
        <p:spPr>
          <a:xfrm>
            <a:off x="4716546" y="225952"/>
            <a:ext cx="7437120" cy="6632048"/>
          </a:xfrm>
          <a:prstGeom prst="rect">
            <a:avLst/>
          </a:prstGeom>
        </p:spPr>
        <p:txBody>
          <a:bodyPr vert="horz" lIns="45720" tIns="45720" rIns="45720" bIns="45720" rtlCol="0" anchor="ctr">
            <a:normAutofit fontScale="92500" lnSpcReduction="10000"/>
          </a:bodyPr>
          <a:lstStyle/>
          <a:p>
            <a:pPr>
              <a:lnSpc>
                <a:spcPct val="90000"/>
              </a:lnSpc>
              <a:spcAft>
                <a:spcPts val="600"/>
              </a:spcAft>
              <a:buClr>
                <a:schemeClr val="accent1"/>
              </a:buClr>
            </a:pPr>
            <a:r>
              <a:rPr lang="en-US" b="1" u="sng" dirty="0"/>
              <a:t>HTTP resources</a:t>
            </a:r>
          </a:p>
          <a:p>
            <a:pPr>
              <a:lnSpc>
                <a:spcPct val="90000"/>
              </a:lnSpc>
              <a:spcAft>
                <a:spcPts val="600"/>
              </a:spcAft>
              <a:buClr>
                <a:schemeClr val="accent1"/>
              </a:buClr>
            </a:pPr>
            <a:r>
              <a:rPr lang="en-US" dirty="0"/>
              <a:t>when().get("/x"). ..;</a:t>
            </a:r>
          </a:p>
          <a:p>
            <a:pPr>
              <a:lnSpc>
                <a:spcPct val="90000"/>
              </a:lnSpc>
              <a:spcAft>
                <a:spcPts val="600"/>
              </a:spcAft>
              <a:buClr>
                <a:schemeClr val="accent1"/>
              </a:buClr>
            </a:pPr>
            <a:r>
              <a:rPr lang="en-US" b="1" u="sng" dirty="0"/>
              <a:t>Parameters</a:t>
            </a:r>
          </a:p>
          <a:p>
            <a:pPr>
              <a:lnSpc>
                <a:spcPct val="90000"/>
              </a:lnSpc>
              <a:spcAft>
                <a:spcPts val="600"/>
              </a:spcAft>
              <a:buClr>
                <a:schemeClr val="accent1"/>
              </a:buClr>
            </a:pPr>
            <a:r>
              <a:rPr lang="en-US" dirty="0"/>
              <a:t>given().param("param1", "value1").param("param2", "value2").when().get("/something");</a:t>
            </a:r>
          </a:p>
          <a:p>
            <a:pPr>
              <a:lnSpc>
                <a:spcPct val="90000"/>
              </a:lnSpc>
              <a:spcAft>
                <a:spcPts val="600"/>
              </a:spcAft>
              <a:buClr>
                <a:schemeClr val="accent1"/>
              </a:buClr>
            </a:pPr>
            <a:r>
              <a:rPr lang="en-US" b="1" u="sng" dirty="0"/>
              <a:t>Multi-value parameter</a:t>
            </a:r>
          </a:p>
          <a:p>
            <a:pPr>
              <a:lnSpc>
                <a:spcPct val="90000"/>
              </a:lnSpc>
              <a:spcAft>
                <a:spcPts val="600"/>
              </a:spcAft>
              <a:buClr>
                <a:schemeClr val="accent1"/>
              </a:buClr>
            </a:pPr>
            <a:r>
              <a:rPr lang="en-US" dirty="0"/>
              <a:t>List&lt;String&gt; values = new </a:t>
            </a:r>
            <a:r>
              <a:rPr lang="en-US" dirty="0" err="1"/>
              <a:t>ArrayList</a:t>
            </a:r>
            <a:r>
              <a:rPr lang="en-US" dirty="0"/>
              <a:t>&lt;String&gt;();  </a:t>
            </a:r>
            <a:r>
              <a:rPr lang="en-US" dirty="0" err="1"/>
              <a:t>values.add</a:t>
            </a:r>
            <a:r>
              <a:rPr lang="en-US" dirty="0"/>
              <a:t>("value1");  </a:t>
            </a:r>
            <a:r>
              <a:rPr lang="en-US" dirty="0" err="1"/>
              <a:t>values.add</a:t>
            </a:r>
            <a:r>
              <a:rPr lang="en-US" dirty="0"/>
              <a:t>("value2");</a:t>
            </a:r>
          </a:p>
          <a:p>
            <a:pPr>
              <a:lnSpc>
                <a:spcPct val="90000"/>
              </a:lnSpc>
              <a:spcAft>
                <a:spcPts val="600"/>
              </a:spcAft>
              <a:buClr>
                <a:schemeClr val="accent1"/>
              </a:buClr>
            </a:pPr>
            <a:r>
              <a:rPr lang="en-US" dirty="0"/>
              <a:t>given().param("</a:t>
            </a:r>
            <a:r>
              <a:rPr lang="en-US" dirty="0" err="1"/>
              <a:t>myList</a:t>
            </a:r>
            <a:r>
              <a:rPr lang="en-US" dirty="0"/>
              <a:t>", values). .. </a:t>
            </a:r>
          </a:p>
          <a:p>
            <a:pPr>
              <a:lnSpc>
                <a:spcPct val="90000"/>
              </a:lnSpc>
              <a:spcAft>
                <a:spcPts val="600"/>
              </a:spcAft>
              <a:buClr>
                <a:schemeClr val="accent1"/>
              </a:buClr>
            </a:pPr>
            <a:r>
              <a:rPr lang="en-US" b="1" u="sng" dirty="0"/>
              <a:t>Path parameters</a:t>
            </a:r>
          </a:p>
          <a:p>
            <a:pPr>
              <a:lnSpc>
                <a:spcPct val="90000"/>
              </a:lnSpc>
              <a:spcAft>
                <a:spcPts val="600"/>
              </a:spcAft>
              <a:buClr>
                <a:schemeClr val="accent1"/>
              </a:buClr>
            </a:pPr>
            <a:r>
              <a:rPr lang="en-US" dirty="0"/>
              <a:t>post("/reserve/{</a:t>
            </a:r>
            <a:r>
              <a:rPr lang="en-US" dirty="0" err="1"/>
              <a:t>hotelId</a:t>
            </a:r>
            <a:r>
              <a:rPr lang="en-US" dirty="0"/>
              <a:t>}/{</a:t>
            </a:r>
            <a:r>
              <a:rPr lang="en-US" dirty="0" err="1"/>
              <a:t>roomNumber</a:t>
            </a:r>
            <a:r>
              <a:rPr lang="en-US" dirty="0"/>
              <a:t>}", "My Hotel", 23);</a:t>
            </a:r>
          </a:p>
          <a:p>
            <a:pPr>
              <a:lnSpc>
                <a:spcPct val="90000"/>
              </a:lnSpc>
              <a:spcAft>
                <a:spcPts val="600"/>
              </a:spcAft>
              <a:buClr>
                <a:schemeClr val="accent1"/>
              </a:buClr>
            </a:pPr>
            <a:r>
              <a:rPr lang="en-US" b="1" u="sng" dirty="0"/>
              <a:t>Cookies</a:t>
            </a:r>
          </a:p>
          <a:p>
            <a:pPr>
              <a:lnSpc>
                <a:spcPct val="90000"/>
              </a:lnSpc>
              <a:spcAft>
                <a:spcPts val="600"/>
              </a:spcAft>
              <a:buClr>
                <a:schemeClr val="accent1"/>
              </a:buClr>
            </a:pPr>
            <a:r>
              <a:rPr lang="en-US" dirty="0"/>
              <a:t>given().cookie("username", "John").when().get("/cookie").then().body(equalTo("username"));</a:t>
            </a:r>
          </a:p>
          <a:p>
            <a:pPr>
              <a:lnSpc>
                <a:spcPct val="90000"/>
              </a:lnSpc>
              <a:spcAft>
                <a:spcPts val="600"/>
              </a:spcAft>
              <a:buClr>
                <a:schemeClr val="accent1"/>
              </a:buClr>
            </a:pPr>
            <a:r>
              <a:rPr lang="en-US" b="1" u="sng" dirty="0"/>
              <a:t>Headers</a:t>
            </a:r>
          </a:p>
          <a:p>
            <a:pPr>
              <a:lnSpc>
                <a:spcPct val="90000"/>
              </a:lnSpc>
              <a:spcAft>
                <a:spcPts val="600"/>
              </a:spcAft>
              <a:buClr>
                <a:schemeClr val="accent1"/>
              </a:buClr>
            </a:pPr>
            <a:r>
              <a:rPr lang="en-US" dirty="0"/>
              <a:t>given().header("</a:t>
            </a:r>
            <a:r>
              <a:rPr lang="en-US" dirty="0" err="1"/>
              <a:t>MyHeader</a:t>
            </a:r>
            <a:r>
              <a:rPr lang="en-US" dirty="0"/>
              <a:t>", "Something").and(). ..</a:t>
            </a:r>
          </a:p>
          <a:p>
            <a:pPr>
              <a:lnSpc>
                <a:spcPct val="90000"/>
              </a:lnSpc>
              <a:spcAft>
                <a:spcPts val="600"/>
              </a:spcAft>
              <a:buClr>
                <a:schemeClr val="accent1"/>
              </a:buClr>
            </a:pPr>
            <a:r>
              <a:rPr lang="en-US" dirty="0"/>
              <a:t>given().headers("</a:t>
            </a:r>
            <a:r>
              <a:rPr lang="en-US" dirty="0" err="1"/>
              <a:t>MyHeader</a:t>
            </a:r>
            <a:r>
              <a:rPr lang="en-US" dirty="0"/>
              <a:t>", "Something", "</a:t>
            </a:r>
            <a:r>
              <a:rPr lang="en-US" dirty="0" err="1"/>
              <a:t>MyOtherHeader</a:t>
            </a:r>
            <a:r>
              <a:rPr lang="en-US" dirty="0"/>
              <a:t>", "</a:t>
            </a:r>
            <a:r>
              <a:rPr lang="en-US" dirty="0" err="1"/>
              <a:t>SomethingElse</a:t>
            </a:r>
            <a:r>
              <a:rPr lang="en-US" dirty="0"/>
              <a:t>").and(). ..</a:t>
            </a:r>
          </a:p>
          <a:p>
            <a:pPr>
              <a:lnSpc>
                <a:spcPct val="90000"/>
              </a:lnSpc>
              <a:spcAft>
                <a:spcPts val="600"/>
              </a:spcAft>
              <a:buClr>
                <a:schemeClr val="accent1"/>
              </a:buClr>
            </a:pPr>
            <a:r>
              <a:rPr lang="en-US" b="1" u="sng" dirty="0"/>
              <a:t>Content Type</a:t>
            </a:r>
          </a:p>
          <a:p>
            <a:pPr>
              <a:lnSpc>
                <a:spcPct val="90000"/>
              </a:lnSpc>
              <a:spcAft>
                <a:spcPts val="600"/>
              </a:spcAft>
              <a:buClr>
                <a:schemeClr val="accent1"/>
              </a:buClr>
            </a:pPr>
            <a:r>
              <a:rPr lang="en-US" dirty="0"/>
              <a:t>given().</a:t>
            </a:r>
            <a:r>
              <a:rPr lang="en-US" dirty="0" err="1"/>
              <a:t>contentType</a:t>
            </a:r>
            <a:r>
              <a:rPr lang="en-US" dirty="0"/>
              <a:t>(</a:t>
            </a:r>
            <a:r>
              <a:rPr lang="en-US" dirty="0" err="1"/>
              <a:t>ContentType.TEXT</a:t>
            </a:r>
            <a:r>
              <a:rPr lang="en-US" dirty="0"/>
              <a:t>). ..</a:t>
            </a:r>
          </a:p>
          <a:p>
            <a:pPr>
              <a:lnSpc>
                <a:spcPct val="90000"/>
              </a:lnSpc>
              <a:spcAft>
                <a:spcPts val="600"/>
              </a:spcAft>
              <a:buClr>
                <a:schemeClr val="accent1"/>
              </a:buClr>
            </a:pPr>
            <a:r>
              <a:rPr lang="en-US" dirty="0"/>
              <a:t>given().</a:t>
            </a:r>
            <a:r>
              <a:rPr lang="en-US" dirty="0" err="1"/>
              <a:t>contentType</a:t>
            </a:r>
            <a:r>
              <a:rPr lang="en-US" dirty="0"/>
              <a:t>("application/json"). ..</a:t>
            </a:r>
          </a:p>
          <a:p>
            <a:pPr>
              <a:lnSpc>
                <a:spcPct val="90000"/>
              </a:lnSpc>
              <a:spcAft>
                <a:spcPts val="600"/>
              </a:spcAft>
              <a:buClr>
                <a:schemeClr val="accent1"/>
              </a:buClr>
            </a:pPr>
            <a:r>
              <a:rPr lang="en-US" b="1" u="sng" dirty="0"/>
              <a:t>Request Body</a:t>
            </a:r>
          </a:p>
          <a:p>
            <a:pPr>
              <a:lnSpc>
                <a:spcPct val="90000"/>
              </a:lnSpc>
              <a:spcAft>
                <a:spcPts val="600"/>
              </a:spcAft>
              <a:buClr>
                <a:schemeClr val="accent1"/>
              </a:buClr>
            </a:pPr>
            <a:r>
              <a:rPr lang="en-US" dirty="0"/>
              <a:t>given().body("some body"). .. // Works for POST, PUT and DELETE requests</a:t>
            </a:r>
          </a:p>
          <a:p>
            <a:pPr>
              <a:lnSpc>
                <a:spcPct val="90000"/>
              </a:lnSpc>
              <a:spcAft>
                <a:spcPts val="600"/>
              </a:spcAft>
              <a:buClr>
                <a:schemeClr val="accent1"/>
              </a:buClr>
            </a:pPr>
            <a:r>
              <a:rPr lang="en-US" dirty="0"/>
              <a:t>given().request().body("some body"). .. // More explicit (optional)</a:t>
            </a:r>
          </a:p>
        </p:txBody>
      </p:sp>
      <p:sp>
        <p:nvSpPr>
          <p:cNvPr id="4" name="Slide Number Placeholder 3">
            <a:extLst>
              <a:ext uri="{FF2B5EF4-FFF2-40B4-BE49-F238E27FC236}">
                <a16:creationId xmlns:a16="http://schemas.microsoft.com/office/drawing/2014/main" id="{E1C47B8C-6E78-4CA5-BEBA-945FA4C19DB5}"/>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457200">
              <a:spcAft>
                <a:spcPts val="600"/>
              </a:spcAft>
            </a:pPr>
            <a:fld id="{AC0B3FAB-ED88-431A-B094-8AA292BE9854}" type="slidenum">
              <a:rPr lang="en-US" kern="1200" dirty="0">
                <a:solidFill>
                  <a:schemeClr val="tx1">
                    <a:lumMod val="95000"/>
                    <a:lumOff val="5000"/>
                  </a:schemeClr>
                </a:solidFill>
                <a:latin typeface="+mj-lt"/>
                <a:ea typeface="+mn-ea"/>
                <a:cs typeface="+mn-cs"/>
              </a:rPr>
              <a:pPr defTabSz="457200">
                <a:spcAft>
                  <a:spcPts val="600"/>
                </a:spcAft>
              </a:pPr>
              <a:t>11</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57264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2" name="Rectangle 11">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C179276-1BF9-4C5C-823D-88103F1276EA}"/>
              </a:ext>
            </a:extLst>
          </p:cNvPr>
          <p:cNvSpPr>
            <a:spLocks noGrp="1"/>
          </p:cNvSpPr>
          <p:nvPr>
            <p:ph type="title"/>
          </p:nvPr>
        </p:nvSpPr>
        <p:spPr>
          <a:xfrm>
            <a:off x="1" y="804333"/>
            <a:ext cx="4356688" cy="5249334"/>
          </a:xfrm>
        </p:spPr>
        <p:txBody>
          <a:bodyPr vert="horz" lIns="91440" tIns="45720" rIns="91440" bIns="45720" rtlCol="0" anchor="ctr">
            <a:normAutofit/>
          </a:bodyPr>
          <a:lstStyle/>
          <a:p>
            <a:pPr algn="r" defTabSz="914400"/>
            <a:r>
              <a:rPr lang="en-US" dirty="0">
                <a:solidFill>
                  <a:srgbClr val="FFFFFF"/>
                </a:solidFill>
                <a:latin typeface="Courier New" pitchFamily="49"/>
                <a:cs typeface="Courier New" pitchFamily="49"/>
              </a:rPr>
              <a:t>Verifying</a:t>
            </a:r>
            <a:r>
              <a:rPr lang="en-US" b="1" dirty="0"/>
              <a:t> </a:t>
            </a:r>
            <a:br>
              <a:rPr lang="en-US" b="1" dirty="0"/>
            </a:br>
            <a:r>
              <a:rPr lang="en-US" b="1" dirty="0"/>
              <a:t> </a:t>
            </a:r>
            <a:r>
              <a:rPr lang="en-US" dirty="0">
                <a:solidFill>
                  <a:srgbClr val="FFFFFF"/>
                </a:solidFill>
                <a:latin typeface="Courier New" pitchFamily="49"/>
                <a:cs typeface="Courier New" pitchFamily="49"/>
              </a:rPr>
              <a:t>Response</a:t>
            </a:r>
            <a:br>
              <a:rPr lang="en-US" b="1" dirty="0"/>
            </a:br>
            <a:r>
              <a:rPr lang="en-US" b="1" dirty="0"/>
              <a:t> </a:t>
            </a:r>
            <a:r>
              <a:rPr lang="en-US" dirty="0">
                <a:solidFill>
                  <a:srgbClr val="FFFFFF"/>
                </a:solidFill>
                <a:latin typeface="Courier New" pitchFamily="49"/>
                <a:cs typeface="Courier New" pitchFamily="49"/>
              </a:rPr>
              <a:t>Data</a:t>
            </a:r>
            <a:br>
              <a:rPr lang="en-US" b="1" dirty="0"/>
            </a:br>
            <a:endParaRPr lang="en-US" dirty="0">
              <a:solidFill>
                <a:srgbClr val="FFFFFF"/>
              </a:solidFill>
            </a:endParaRPr>
          </a:p>
        </p:txBody>
      </p:sp>
      <p:sp>
        <p:nvSpPr>
          <p:cNvPr id="5" name="Rectangle 4">
            <a:extLst>
              <a:ext uri="{FF2B5EF4-FFF2-40B4-BE49-F238E27FC236}">
                <a16:creationId xmlns:a16="http://schemas.microsoft.com/office/drawing/2014/main" id="{D82CEBC7-063D-4780-97AF-813578175891}"/>
              </a:ext>
            </a:extLst>
          </p:cNvPr>
          <p:cNvSpPr/>
          <p:nvPr/>
        </p:nvSpPr>
        <p:spPr>
          <a:xfrm>
            <a:off x="4716546" y="225952"/>
            <a:ext cx="7437120" cy="6632048"/>
          </a:xfrm>
          <a:prstGeom prst="rect">
            <a:avLst/>
          </a:prstGeom>
        </p:spPr>
        <p:txBody>
          <a:bodyPr vert="horz" lIns="45720" tIns="45720" rIns="45720" bIns="45720" rtlCol="0" anchor="ctr">
            <a:normAutofit/>
          </a:bodyPr>
          <a:lstStyle/>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1800" b="1" i="0" u="sng" strike="noStrike" kern="1200" cap="none" spc="0" normalizeH="0" baseline="0" noProof="0" dirty="0">
                <a:ln>
                  <a:noFill/>
                </a:ln>
                <a:solidFill>
                  <a:prstClr val="black"/>
                </a:solidFill>
                <a:effectLst/>
                <a:uLnTx/>
                <a:uFillTx/>
                <a:latin typeface="Tw Cen MT" panose="020B0602020104020603"/>
                <a:ea typeface="+mn-ea"/>
                <a:cs typeface="+mn-cs"/>
              </a:rPr>
              <a:t>Cookies</a:t>
            </a:r>
          </a:p>
          <a:p>
            <a:r>
              <a:rPr lang="en-US" dirty="0"/>
              <a:t>get("/x").then().</a:t>
            </a:r>
            <a:r>
              <a:rPr lang="en-US" dirty="0" err="1"/>
              <a:t>assertThat</a:t>
            </a:r>
            <a:r>
              <a:rPr lang="en-US" dirty="0"/>
              <a:t>().cookie("</a:t>
            </a:r>
            <a:r>
              <a:rPr lang="en-US" dirty="0" err="1"/>
              <a:t>cookieName</a:t>
            </a:r>
            <a:r>
              <a:rPr lang="en-US" dirty="0"/>
              <a:t>", "</a:t>
            </a:r>
            <a:r>
              <a:rPr lang="en-US" dirty="0" err="1"/>
              <a:t>cookieValue</a:t>
            </a:r>
            <a:r>
              <a:rPr lang="en-US" dirty="0"/>
              <a:t>"). ..</a:t>
            </a:r>
          </a:p>
          <a:p>
            <a:r>
              <a:rPr lang="en-US" dirty="0"/>
              <a:t>get("/x").then().</a:t>
            </a:r>
            <a:r>
              <a:rPr lang="en-US" dirty="0" err="1"/>
              <a:t>assertThat</a:t>
            </a:r>
            <a:r>
              <a:rPr lang="en-US" dirty="0"/>
              <a:t>().cookies("cookieName1", "cookieValue1", "cookieName2", "cookieValue2"). ..</a:t>
            </a:r>
          </a:p>
          <a:p>
            <a:endParaRPr lang="en-US" dirty="0"/>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1800" b="1" i="0" u="sng" strike="noStrike" kern="1200" cap="none" spc="0" normalizeH="0" baseline="0" noProof="0" dirty="0">
                <a:ln>
                  <a:noFill/>
                </a:ln>
                <a:solidFill>
                  <a:prstClr val="black"/>
                </a:solidFill>
                <a:effectLst/>
                <a:uLnTx/>
                <a:uFillTx/>
                <a:latin typeface="Tw Cen MT" panose="020B0602020104020603"/>
                <a:ea typeface="+mn-ea"/>
                <a:cs typeface="+mn-cs"/>
              </a:rPr>
              <a:t>Headers</a:t>
            </a:r>
          </a:p>
          <a:p>
            <a:r>
              <a:rPr lang="en-US" dirty="0"/>
              <a:t>get("/x").then().</a:t>
            </a:r>
            <a:r>
              <a:rPr lang="en-US" dirty="0" err="1"/>
              <a:t>assertThat</a:t>
            </a:r>
            <a:r>
              <a:rPr lang="en-US" dirty="0"/>
              <a:t>().header("</a:t>
            </a:r>
            <a:r>
              <a:rPr lang="en-US" dirty="0" err="1"/>
              <a:t>headerName</a:t>
            </a:r>
            <a:r>
              <a:rPr lang="en-US" dirty="0"/>
              <a:t>", "</a:t>
            </a:r>
            <a:r>
              <a:rPr lang="en-US" dirty="0" err="1"/>
              <a:t>headerValue</a:t>
            </a:r>
            <a:r>
              <a:rPr lang="en-US" dirty="0"/>
              <a:t>"). ..</a:t>
            </a:r>
          </a:p>
          <a:p>
            <a:r>
              <a:rPr lang="en-US" dirty="0"/>
              <a:t>get("/x").then().</a:t>
            </a:r>
            <a:r>
              <a:rPr lang="en-US" dirty="0" err="1"/>
              <a:t>assertThat</a:t>
            </a:r>
            <a:r>
              <a:rPr lang="en-US" dirty="0"/>
              <a:t>().headers("headerName1", "headerValue1", "headerName2", "headerValue2"). ..</a:t>
            </a:r>
          </a:p>
          <a:p>
            <a:endParaRPr lang="en-US" dirty="0"/>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1800" b="1" i="0" u="sng" strike="noStrike" kern="1200" cap="none" spc="0" normalizeH="0" baseline="0" noProof="0" dirty="0">
                <a:ln>
                  <a:noFill/>
                </a:ln>
                <a:solidFill>
                  <a:prstClr val="black"/>
                </a:solidFill>
                <a:effectLst/>
                <a:uLnTx/>
                <a:uFillTx/>
                <a:latin typeface="Tw Cen MT" panose="020B0602020104020603"/>
                <a:ea typeface="+mn-ea"/>
                <a:cs typeface="+mn-cs"/>
              </a:rPr>
              <a:t>Content Type</a:t>
            </a:r>
          </a:p>
          <a:p>
            <a:r>
              <a:rPr lang="en-US" dirty="0"/>
              <a:t>get("/x").then().</a:t>
            </a:r>
            <a:r>
              <a:rPr lang="en-US" dirty="0" err="1"/>
              <a:t>assertThat</a:t>
            </a:r>
            <a:r>
              <a:rPr lang="en-US" dirty="0"/>
              <a:t>().</a:t>
            </a:r>
            <a:r>
              <a:rPr lang="en-US" dirty="0" err="1"/>
              <a:t>contentType</a:t>
            </a:r>
            <a:r>
              <a:rPr lang="en-US" dirty="0"/>
              <a:t>(ContentType.JSON). ..</a:t>
            </a:r>
          </a:p>
          <a:p>
            <a:endParaRPr lang="en-US" dirty="0"/>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1800" b="1" i="0" u="sng" strike="noStrike" kern="1200" cap="none" spc="0" normalizeH="0" baseline="0" noProof="0" dirty="0">
                <a:ln>
                  <a:noFill/>
                </a:ln>
                <a:solidFill>
                  <a:prstClr val="black"/>
                </a:solidFill>
                <a:effectLst/>
                <a:uLnTx/>
                <a:uFillTx/>
                <a:latin typeface="Tw Cen MT" panose="020B0602020104020603"/>
                <a:ea typeface="+mn-ea"/>
                <a:cs typeface="+mn-cs"/>
              </a:rPr>
              <a:t>Request Body</a:t>
            </a:r>
          </a:p>
          <a:p>
            <a:r>
              <a:rPr lang="en-US" dirty="0"/>
              <a:t>get("/x").then().</a:t>
            </a:r>
            <a:r>
              <a:rPr lang="en-US" dirty="0" err="1"/>
              <a:t>assertThat</a:t>
            </a:r>
            <a:r>
              <a:rPr lang="en-US" dirty="0"/>
              <a:t>().body(equalTo("something")). ..</a:t>
            </a:r>
          </a:p>
          <a:p>
            <a:endParaRPr lang="en-US" dirty="0"/>
          </a:p>
          <a:p>
            <a:r>
              <a:rPr lang="en-US" b="1" u="sng" dirty="0"/>
              <a:t>Measuring Response Time</a:t>
            </a:r>
          </a:p>
          <a:p>
            <a:r>
              <a:rPr lang="en-US" dirty="0"/>
              <a:t>get("/</a:t>
            </a:r>
            <a:r>
              <a:rPr lang="en-US" u="sng" dirty="0"/>
              <a:t>lotto").</a:t>
            </a:r>
            <a:r>
              <a:rPr lang="en-US" u="sng" dirty="0" err="1"/>
              <a:t>timeIn</a:t>
            </a:r>
            <a:r>
              <a:rPr lang="en-US" u="sng" dirty="0"/>
              <a:t>(SECONDS);</a:t>
            </a:r>
            <a:endParaRPr lang="en-US" dirty="0"/>
          </a:p>
        </p:txBody>
      </p:sp>
      <p:sp>
        <p:nvSpPr>
          <p:cNvPr id="4" name="Slide Number Placeholder 3">
            <a:extLst>
              <a:ext uri="{FF2B5EF4-FFF2-40B4-BE49-F238E27FC236}">
                <a16:creationId xmlns:a16="http://schemas.microsoft.com/office/drawing/2014/main" id="{E1C47B8C-6E78-4CA5-BEBA-945FA4C19DB5}"/>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fld id="{AC0B3FAB-ED88-431A-B094-8AA292BE9854}" type="slidenum">
              <a:rPr kumimoji="0" lang="en-US" sz="1000" b="0" i="0" u="none" strike="noStrike" kern="1200" cap="none" spc="0" normalizeH="0" baseline="0" noProof="0" dirty="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600"/>
                </a:spcAft>
                <a:buClrTx/>
                <a:buSzTx/>
                <a:buFontTx/>
                <a:buNone/>
                <a:tabLst/>
                <a:defRPr/>
              </a:pPr>
              <a:t>12</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3" name="Rectangle 2">
            <a:extLst>
              <a:ext uri="{FF2B5EF4-FFF2-40B4-BE49-F238E27FC236}">
                <a16:creationId xmlns:a16="http://schemas.microsoft.com/office/drawing/2014/main" id="{A498E87E-5CEC-4601-A89B-625D86F43F47}"/>
              </a:ext>
            </a:extLst>
          </p:cNvPr>
          <p:cNvSpPr/>
          <p:nvPr/>
        </p:nvSpPr>
        <p:spPr>
          <a:xfrm>
            <a:off x="4716545" y="225952"/>
            <a:ext cx="778226" cy="369332"/>
          </a:xfrm>
          <a:prstGeom prst="rect">
            <a:avLst/>
          </a:prstGeom>
        </p:spPr>
        <p:txBody>
          <a:bodyPr wrap="none">
            <a:spAutoFit/>
          </a:bodyPr>
          <a:lstStyle/>
          <a:p>
            <a:r>
              <a:rPr lang="en-US" b="1" i="0" u="sng" dirty="0">
                <a:solidFill>
                  <a:srgbClr val="24292E"/>
                </a:solidFill>
                <a:effectLst/>
                <a:latin typeface="-apple-system"/>
              </a:rPr>
              <a:t>Status</a:t>
            </a:r>
          </a:p>
        </p:txBody>
      </p:sp>
      <p:sp>
        <p:nvSpPr>
          <p:cNvPr id="8" name="Rectangle 7">
            <a:extLst>
              <a:ext uri="{FF2B5EF4-FFF2-40B4-BE49-F238E27FC236}">
                <a16:creationId xmlns:a16="http://schemas.microsoft.com/office/drawing/2014/main" id="{9A6474C0-DA9E-4FF3-9454-4697E12736A0}"/>
              </a:ext>
            </a:extLst>
          </p:cNvPr>
          <p:cNvSpPr/>
          <p:nvPr/>
        </p:nvSpPr>
        <p:spPr>
          <a:xfrm>
            <a:off x="3795924" y="506691"/>
            <a:ext cx="5368777" cy="369332"/>
          </a:xfrm>
          <a:prstGeom prst="rect">
            <a:avLst/>
          </a:prstGeom>
        </p:spPr>
        <p:txBody>
          <a:bodyPr wrap="none">
            <a:spAutoFit/>
          </a:bodyPr>
          <a:lstStyle/>
          <a:p>
            <a:r>
              <a:rPr lang="en-US" dirty="0"/>
              <a:t>	get("/x").then().</a:t>
            </a:r>
            <a:r>
              <a:rPr lang="en-US" dirty="0" err="1"/>
              <a:t>assertThat</a:t>
            </a:r>
            <a:r>
              <a:rPr lang="en-US" dirty="0"/>
              <a:t>().statusCode(200). ..</a:t>
            </a:r>
          </a:p>
        </p:txBody>
      </p:sp>
    </p:spTree>
    <p:extLst>
      <p:ext uri="{BB962C8B-B14F-4D97-AF65-F5344CB8AC3E}">
        <p14:creationId xmlns:p14="http://schemas.microsoft.com/office/powerpoint/2010/main" val="100231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78C034-DE2C-4590-AB21-A3A76A2502EF}"/>
              </a:ext>
            </a:extLst>
          </p:cNvPr>
          <p:cNvSpPr>
            <a:spLocks noGrp="1"/>
          </p:cNvSpPr>
          <p:nvPr>
            <p:ph idx="1"/>
          </p:nvPr>
        </p:nvSpPr>
        <p:spPr>
          <a:xfrm>
            <a:off x="4951048" y="804333"/>
            <a:ext cx="6978355" cy="5249334"/>
          </a:xfrm>
        </p:spPr>
        <p:txBody>
          <a:bodyPr anchor="ctr">
            <a:normAutofit/>
          </a:bodyPr>
          <a:lstStyle/>
          <a:p>
            <a:r>
              <a:rPr lang="en-US" sz="1700" dirty="0"/>
              <a:t>You can use the builder to construct a request or response specification.</a:t>
            </a:r>
          </a:p>
          <a:p>
            <a:r>
              <a:rPr lang="en-US" sz="1700" b="1" dirty="0"/>
              <a:t>RequestSpecBuilder:</a:t>
            </a:r>
            <a:endParaRPr lang="en-US" sz="1700" dirty="0"/>
          </a:p>
          <a:p>
            <a:r>
              <a:rPr lang="en-US" sz="1700" dirty="0"/>
              <a:t>RequestSpecification spec=new RequestSpecBuilder().setBaseUri("http://api.zippopotam.us").build();</a:t>
            </a:r>
          </a:p>
          <a:p>
            <a:r>
              <a:rPr lang="en-US" sz="1700" i="1" dirty="0"/>
              <a:t>given().spec(spec).when().get("/us/90210").then().statusCode(200);</a:t>
            </a:r>
          </a:p>
          <a:p>
            <a:endParaRPr lang="en-US" sz="1700" i="1" dirty="0"/>
          </a:p>
          <a:p>
            <a:r>
              <a:rPr lang="en-US" sz="1700" b="1" dirty="0"/>
              <a:t>ResponseSpecBuilder:</a:t>
            </a:r>
            <a:endParaRPr lang="en-US" sz="1700" i="1" dirty="0"/>
          </a:p>
          <a:p>
            <a:r>
              <a:rPr lang="en-US" sz="1700" dirty="0"/>
              <a:t>ResponseSpecification spec=new ResponseSpecBuilder().expectContentType(ContentType.</a:t>
            </a:r>
            <a:r>
              <a:rPr lang="en-US" sz="1700" i="1" dirty="0"/>
              <a:t>JSON).expectStatusCode(200).build();</a:t>
            </a:r>
          </a:p>
          <a:p>
            <a:r>
              <a:rPr lang="en-US" sz="1700" i="1" dirty="0"/>
              <a:t>given().when().get("http://api.zippopotam.us/us/90210").then().spec(spec).and().body("country", equalTo("United States"));</a:t>
            </a:r>
          </a:p>
          <a:p>
            <a:endParaRPr lang="en-US" sz="1700" dirty="0"/>
          </a:p>
        </p:txBody>
      </p:sp>
      <p:sp>
        <p:nvSpPr>
          <p:cNvPr id="4" name="Slide Number Placeholder 3">
            <a:extLst>
              <a:ext uri="{FF2B5EF4-FFF2-40B4-BE49-F238E27FC236}">
                <a16:creationId xmlns:a16="http://schemas.microsoft.com/office/drawing/2014/main" id="{88B44509-318F-4F39-93F3-20466F751A9C}"/>
              </a:ext>
            </a:extLst>
          </p:cNvPr>
          <p:cNvSpPr>
            <a:spLocks noGrp="1"/>
          </p:cNvSpPr>
          <p:nvPr>
            <p:ph type="sldNum" sz="quarter" idx="12"/>
          </p:nvPr>
        </p:nvSpPr>
        <p:spPr>
          <a:xfrm>
            <a:off x="10837333" y="6470704"/>
            <a:ext cx="973667" cy="274320"/>
          </a:xfrm>
        </p:spPr>
        <p:txBody>
          <a:bodyPr>
            <a:normAutofit/>
          </a:bodyPr>
          <a:lstStyle/>
          <a:p>
            <a:pPr>
              <a:spcAft>
                <a:spcPts val="600"/>
              </a:spcAft>
            </a:pPr>
            <a:fld id="{AC0B3FAB-ED88-431A-B094-8AA292BE9854}" type="slidenum">
              <a:rPr lang="en-US" smtClean="0"/>
              <a:pPr>
                <a:spcAft>
                  <a:spcPts val="600"/>
                </a:spcAft>
              </a:pPr>
              <a:t>13</a:t>
            </a:fld>
            <a:endParaRPr lang="en-US"/>
          </a:p>
        </p:txBody>
      </p:sp>
      <p:sp>
        <p:nvSpPr>
          <p:cNvPr id="2" name="Title 1">
            <a:extLst>
              <a:ext uri="{FF2B5EF4-FFF2-40B4-BE49-F238E27FC236}">
                <a16:creationId xmlns:a16="http://schemas.microsoft.com/office/drawing/2014/main" id="{3AFF0978-E60E-4A1C-9D08-600A09DDBD24}"/>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Construct Request or Response Specification</a:t>
            </a:r>
          </a:p>
        </p:txBody>
      </p:sp>
      <p:pic>
        <p:nvPicPr>
          <p:cNvPr id="7" name="Picture 6">
            <a:extLst>
              <a:ext uri="{FF2B5EF4-FFF2-40B4-BE49-F238E27FC236}">
                <a16:creationId xmlns:a16="http://schemas.microsoft.com/office/drawing/2014/main" id="{F2F69A1E-EA97-4F14-8776-A8349EB23D8B}"/>
              </a:ext>
            </a:extLst>
          </p:cNvPr>
          <p:cNvPicPr>
            <a:picLocks noChangeAspect="1"/>
          </p:cNvPicPr>
          <p:nvPr/>
        </p:nvPicPr>
        <p:blipFill>
          <a:blip r:embed="rId2"/>
          <a:stretch>
            <a:fillRect/>
          </a:stretch>
        </p:blipFill>
        <p:spPr>
          <a:xfrm>
            <a:off x="1270588" y="4638675"/>
            <a:ext cx="3086100" cy="628650"/>
          </a:xfrm>
          <a:prstGeom prst="rect">
            <a:avLst/>
          </a:prstGeom>
        </p:spPr>
      </p:pic>
    </p:spTree>
    <p:extLst>
      <p:ext uri="{BB962C8B-B14F-4D97-AF65-F5344CB8AC3E}">
        <p14:creationId xmlns:p14="http://schemas.microsoft.com/office/powerpoint/2010/main" val="106312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a:xfrm>
            <a:off x="964788" y="804333"/>
            <a:ext cx="3391900" cy="5249334"/>
          </a:xfrm>
        </p:spPr>
        <p:txBody>
          <a:bodyPr>
            <a:normAutofit/>
          </a:bodyPr>
          <a:lstStyle/>
          <a:p>
            <a:pPr lvl="0" algn="r"/>
            <a:r>
              <a:rPr lang="nl-NL" dirty="0">
                <a:solidFill>
                  <a:srgbClr val="FFFFFF"/>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4951048" y="804333"/>
            <a:ext cx="6306003" cy="5249334"/>
          </a:xfrm>
        </p:spPr>
        <p:txBody>
          <a:bodyPr anchor="ctr">
            <a:normAutofit/>
          </a:bodyPr>
          <a:lstStyle/>
          <a:p>
            <a:pPr marL="0" lvl="0" indent="0">
              <a:buNone/>
            </a:pPr>
            <a:r>
              <a:rPr lang="nl-NL" dirty="0">
                <a:latin typeface="Courier New" pitchFamily="49"/>
                <a:cs typeface="Courier New" pitchFamily="49"/>
              </a:rPr>
              <a:t>JsonPath is a query language for JSON documents</a:t>
            </a:r>
          </a:p>
          <a:p>
            <a:pPr marL="128012" lvl="1" indent="0">
              <a:buNone/>
            </a:pPr>
            <a:r>
              <a:rPr lang="nl-NL" dirty="0">
                <a:latin typeface="Courier New" pitchFamily="49"/>
                <a:cs typeface="Courier New" pitchFamily="49"/>
              </a:rPr>
              <a:t>REST Assured using the GPath implementation</a:t>
            </a:r>
          </a:p>
          <a:p>
            <a:pPr lvl="0">
              <a:buFont typeface="Courier New" pitchFamily="49"/>
              <a:buChar char="_"/>
            </a:pPr>
            <a:endParaRPr lang="nl-NL" dirty="0">
              <a:latin typeface="Courier New" pitchFamily="49"/>
              <a:cs typeface="Courier New" pitchFamily="49"/>
            </a:endParaRPr>
          </a:p>
          <a:p>
            <a:pPr marL="0" lvl="0" indent="0">
              <a:buNone/>
            </a:pPr>
            <a:r>
              <a:rPr lang="nl-NL" dirty="0">
                <a:latin typeface="Courier New" pitchFamily="49"/>
                <a:cs typeface="Courier New" pitchFamily="49"/>
              </a:rPr>
              <a:t>Similar aims and scope as XPath for XML</a:t>
            </a:r>
          </a:p>
          <a:p>
            <a:pPr lvl="0">
              <a:buFont typeface="Courier New" pitchFamily="49"/>
              <a:buChar char="_"/>
            </a:pPr>
            <a:endParaRPr lang="nl-NL" dirty="0">
              <a:latin typeface="Courier New" pitchFamily="49"/>
              <a:cs typeface="Courier New" pitchFamily="49"/>
            </a:endParaRPr>
          </a:p>
          <a:p>
            <a:pPr marL="0" lvl="0" indent="0">
              <a:buNone/>
            </a:pPr>
            <a:r>
              <a:rPr lang="nl-NL" dirty="0">
                <a:latin typeface="Courier New" pitchFamily="49"/>
                <a:cs typeface="Courier New" pitchFamily="49"/>
              </a:rPr>
              <a:t>Documentation and examples:</a:t>
            </a:r>
          </a:p>
          <a:p>
            <a:pPr marL="128012" lvl="1" indent="0">
              <a:buNone/>
            </a:pPr>
            <a:r>
              <a:rPr lang="nl-NL" dirty="0">
                <a:latin typeface="Courier New" pitchFamily="49"/>
                <a:cs typeface="Courier New" pitchFamily="49"/>
              </a:rPr>
              <a:t>http://groovy-lang.org/processing-xml.html#_gpath</a:t>
            </a:r>
          </a:p>
          <a:p>
            <a:pPr marL="128012" lvl="1" indent="0">
              <a:buNone/>
            </a:pPr>
            <a:r>
              <a:rPr lang="nl-NL" dirty="0">
                <a:latin typeface="Courier New" pitchFamily="49"/>
                <a:cs typeface="Courier New" pitchFamily="49"/>
              </a:rPr>
              <a:t>http://groovy.jmiguel.eu/groovy.codehaus.org/GPath.html</a:t>
            </a:r>
          </a:p>
        </p:txBody>
      </p:sp>
      <p:pic>
        <p:nvPicPr>
          <p:cNvPr id="11" name="Picture 10">
            <a:extLst>
              <a:ext uri="{FF2B5EF4-FFF2-40B4-BE49-F238E27FC236}">
                <a16:creationId xmlns:a16="http://schemas.microsoft.com/office/drawing/2014/main" id="{C9445573-E342-460B-A27B-7959AF6916BC}"/>
              </a:ext>
            </a:extLst>
          </p:cNvPr>
          <p:cNvPicPr>
            <a:picLocks noChangeAspect="1"/>
          </p:cNvPicPr>
          <p:nvPr/>
        </p:nvPicPr>
        <p:blipFill>
          <a:blip r:embed="rId3"/>
          <a:stretch>
            <a:fillRect/>
          </a:stretch>
        </p:blipFill>
        <p:spPr>
          <a:xfrm>
            <a:off x="1418964" y="4029076"/>
            <a:ext cx="3086100" cy="628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a:xfrm>
            <a:off x="964788" y="804333"/>
            <a:ext cx="3391900" cy="5249334"/>
          </a:xfrm>
        </p:spPr>
        <p:txBody>
          <a:bodyPr>
            <a:normAutofit/>
          </a:bodyPr>
          <a:lstStyle/>
          <a:p>
            <a:pPr lvl="0" algn="r"/>
            <a:r>
              <a:rPr lang="nl-NL" dirty="0">
                <a:solidFill>
                  <a:srgbClr val="FFFFFF"/>
                </a:solidFill>
                <a:latin typeface="Courier New" pitchFamily="49"/>
                <a:cs typeface="Courier New" pitchFamily="49"/>
              </a:rPr>
              <a:t>GPath</a:t>
            </a:r>
            <a:r>
              <a:rPr lang="nl-NL" dirty="0">
                <a:solidFill>
                  <a:srgbClr val="00FF00"/>
                </a:solidFill>
                <a:latin typeface="Courier New" pitchFamily="49"/>
                <a:cs typeface="Courier New" pitchFamily="49"/>
              </a:rPr>
              <a:t> </a:t>
            </a:r>
            <a:r>
              <a:rPr lang="nl-NL" dirty="0">
                <a:solidFill>
                  <a:srgbClr val="FFFFFF"/>
                </a:solidFill>
                <a:latin typeface="Courier New" pitchFamily="49"/>
                <a:cs typeface="Courier New" pitchFamily="49"/>
              </a:rPr>
              <a:t>example</a:t>
            </a:r>
          </a:p>
        </p:txBody>
      </p:sp>
      <p:pic>
        <p:nvPicPr>
          <p:cNvPr id="11" name="Picture 10">
            <a:extLst>
              <a:ext uri="{FF2B5EF4-FFF2-40B4-BE49-F238E27FC236}">
                <a16:creationId xmlns:a16="http://schemas.microsoft.com/office/drawing/2014/main" id="{C9445573-E342-460B-A27B-7959AF6916BC}"/>
              </a:ext>
            </a:extLst>
          </p:cNvPr>
          <p:cNvPicPr>
            <a:picLocks noChangeAspect="1"/>
          </p:cNvPicPr>
          <p:nvPr/>
        </p:nvPicPr>
        <p:blipFill>
          <a:blip r:embed="rId3"/>
          <a:stretch>
            <a:fillRect/>
          </a:stretch>
        </p:blipFill>
        <p:spPr>
          <a:xfrm>
            <a:off x="1418964" y="4029076"/>
            <a:ext cx="3086100" cy="628650"/>
          </a:xfrm>
          <a:prstGeom prst="rect">
            <a:avLst/>
          </a:prstGeom>
        </p:spPr>
      </p:pic>
      <p:pic>
        <p:nvPicPr>
          <p:cNvPr id="7" name="Afbeelding 7">
            <a:extLst>
              <a:ext uri="{FF2B5EF4-FFF2-40B4-BE49-F238E27FC236}">
                <a16:creationId xmlns:a16="http://schemas.microsoft.com/office/drawing/2014/main" id="{45A0FA9D-3E98-423C-A0E5-1B3441029D6D}"/>
              </a:ext>
            </a:extLst>
          </p:cNvPr>
          <p:cNvPicPr>
            <a:picLocks noGrp="1" noChangeAspect="1"/>
          </p:cNvPicPr>
          <p:nvPr>
            <p:ph idx="1"/>
          </p:nvPr>
        </p:nvPicPr>
        <p:blipFill>
          <a:blip r:embed="rId4"/>
          <a:stretch>
            <a:fillRect/>
          </a:stretch>
        </p:blipFill>
        <p:spPr>
          <a:xfrm>
            <a:off x="6716982" y="1266826"/>
            <a:ext cx="4772025" cy="3076575"/>
          </a:xfrm>
          <a:prstGeom prst="rect">
            <a:avLst/>
          </a:prstGeom>
        </p:spPr>
      </p:pic>
      <p:sp>
        <p:nvSpPr>
          <p:cNvPr id="9" name="Right Arrow 10">
            <a:extLst>
              <a:ext uri="{FF2B5EF4-FFF2-40B4-BE49-F238E27FC236}">
                <a16:creationId xmlns:a16="http://schemas.microsoft.com/office/drawing/2014/main" id="{E7FD7BBE-2D5B-4D51-BF4D-1DFF4532B333}"/>
              </a:ext>
            </a:extLst>
          </p:cNvPr>
          <p:cNvSpPr/>
          <p:nvPr/>
        </p:nvSpPr>
        <p:spPr>
          <a:xfrm>
            <a:off x="5741616" y="2537819"/>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chemeClr val="tx2">
              <a:lumMod val="20000"/>
              <a:lumOff val="80000"/>
            </a:schemeClr>
          </a:solidFill>
          <a:ln w="12701" cap="flat">
            <a:solidFill>
              <a:schemeClr val="accent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12" name="Tekstvak 8">
            <a:extLst>
              <a:ext uri="{FF2B5EF4-FFF2-40B4-BE49-F238E27FC236}">
                <a16:creationId xmlns:a16="http://schemas.microsoft.com/office/drawing/2014/main" id="{286D2DEE-E127-4C1E-88EF-8A6923830E02}"/>
              </a:ext>
            </a:extLst>
          </p:cNvPr>
          <p:cNvSpPr txBox="1"/>
          <p:nvPr/>
        </p:nvSpPr>
        <p:spPr>
          <a:xfrm>
            <a:off x="5321476" y="4841801"/>
            <a:ext cx="6435110" cy="769441"/>
          </a:xfrm>
          <a:prstGeom prst="rect">
            <a:avLst/>
          </a:prstGeom>
          <a:noFill/>
        </p:spPr>
        <p:txBody>
          <a:bodyPr wrap="square" rtlCol="0">
            <a:spAutoFit/>
          </a:bodyPr>
          <a:lstStyle/>
          <a:p>
            <a:r>
              <a:rPr lang="en-US" sz="2200" dirty="0">
                <a:latin typeface="Courier New" pitchFamily="49"/>
                <a:cs typeface="Courier New" pitchFamily="49"/>
              </a:rPr>
              <a:t>body(“places[0].’place name’”, equalTo(“Beverly Hills”));</a:t>
            </a:r>
            <a:endParaRPr lang="en-NL" sz="2200" dirty="0">
              <a:latin typeface="Courier New" pitchFamily="49"/>
              <a:cs typeface="Courier New" pitchFamily="49"/>
            </a:endParaRPr>
          </a:p>
        </p:txBody>
      </p:sp>
    </p:spTree>
    <p:extLst>
      <p:ext uri="{BB962C8B-B14F-4D97-AF65-F5344CB8AC3E}">
        <p14:creationId xmlns:p14="http://schemas.microsoft.com/office/powerpoint/2010/main" val="333553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a:xfrm>
            <a:off x="212035" y="804333"/>
            <a:ext cx="4144653" cy="5249334"/>
          </a:xfrm>
        </p:spPr>
        <p:txBody>
          <a:bodyPr>
            <a:normAutofit/>
          </a:bodyPr>
          <a:lstStyle/>
          <a:p>
            <a:pPr lvl="0" algn="r"/>
            <a:r>
              <a:rPr lang="en-US" dirty="0">
                <a:solidFill>
                  <a:srgbClr val="FFFFFF"/>
                </a:solidFill>
                <a:latin typeface="Courier New" pitchFamily="49"/>
                <a:cs typeface="Courier New" pitchFamily="49"/>
              </a:rPr>
              <a:t>SSL-Secure</a:t>
            </a:r>
            <a:r>
              <a:rPr lang="en-US" sz="3600" dirty="0">
                <a:solidFill>
                  <a:srgbClr val="FFFFFF"/>
                </a:solidFill>
                <a:latin typeface="-apple-system"/>
              </a:rPr>
              <a:t> </a:t>
            </a:r>
            <a:r>
              <a:rPr lang="en-US" dirty="0">
                <a:solidFill>
                  <a:srgbClr val="FFFFFF"/>
                </a:solidFill>
                <a:latin typeface="Courier New" pitchFamily="49"/>
                <a:cs typeface="Courier New" pitchFamily="49"/>
              </a:rPr>
              <a:t>Sockets</a:t>
            </a:r>
            <a:r>
              <a:rPr lang="en-US" sz="3600" dirty="0">
                <a:solidFill>
                  <a:srgbClr val="FFFFFF"/>
                </a:solidFill>
                <a:latin typeface="-apple-system"/>
              </a:rPr>
              <a:t> </a:t>
            </a:r>
            <a:r>
              <a:rPr lang="en-US" dirty="0">
                <a:solidFill>
                  <a:srgbClr val="FFFFFF"/>
                </a:solidFill>
                <a:latin typeface="Courier New" pitchFamily="49"/>
                <a:cs typeface="Courier New" pitchFamily="49"/>
              </a:rPr>
              <a:t>Layer</a:t>
            </a:r>
            <a:endParaRPr lang="nl-NL" dirty="0">
              <a:solidFill>
                <a:srgbClr val="FFFFFF"/>
              </a:solidFill>
              <a:latin typeface="Courier New" pitchFamily="49"/>
              <a:cs typeface="Courier New" pitchFamily="49"/>
            </a:endParaRPr>
          </a:p>
        </p:txBody>
      </p:sp>
      <p:sp>
        <p:nvSpPr>
          <p:cNvPr id="9" name="Rectangle 8">
            <a:extLst>
              <a:ext uri="{FF2B5EF4-FFF2-40B4-BE49-F238E27FC236}">
                <a16:creationId xmlns:a16="http://schemas.microsoft.com/office/drawing/2014/main" id="{E77D473E-CFE2-4552-98E8-F992FEE0E195}"/>
              </a:ext>
            </a:extLst>
          </p:cNvPr>
          <p:cNvSpPr/>
          <p:nvPr/>
        </p:nvSpPr>
        <p:spPr>
          <a:xfrm>
            <a:off x="4654296" y="339812"/>
            <a:ext cx="8858895" cy="369332"/>
          </a:xfrm>
          <a:prstGeom prst="rect">
            <a:avLst/>
          </a:prstGeom>
        </p:spPr>
        <p:txBody>
          <a:bodyPr wrap="square">
            <a:spAutoFit/>
          </a:bodyPr>
          <a:lstStyle/>
          <a:p>
            <a:pPr>
              <a:spcAft>
                <a:spcPts val="600"/>
              </a:spcAft>
            </a:pPr>
            <a:r>
              <a:rPr lang="en-US" b="0" i="0" dirty="0">
                <a:solidFill>
                  <a:srgbClr val="424242"/>
                </a:solidFill>
                <a:effectLst/>
                <a:latin typeface="-apple-system"/>
              </a:rPr>
              <a:t>SSL, or Secure Sockets Layer, is an encryption-based Internet security protocol</a:t>
            </a:r>
            <a:endParaRPr lang="en-US" dirty="0"/>
          </a:p>
        </p:txBody>
      </p:sp>
      <p:sp>
        <p:nvSpPr>
          <p:cNvPr id="11" name="Rectangle 10">
            <a:extLst>
              <a:ext uri="{FF2B5EF4-FFF2-40B4-BE49-F238E27FC236}">
                <a16:creationId xmlns:a16="http://schemas.microsoft.com/office/drawing/2014/main" id="{93F8E56F-0496-46A9-A74F-4D4C6152D580}"/>
              </a:ext>
            </a:extLst>
          </p:cNvPr>
          <p:cNvSpPr/>
          <p:nvPr/>
        </p:nvSpPr>
        <p:spPr>
          <a:xfrm>
            <a:off x="4760314" y="2749183"/>
            <a:ext cx="6861844" cy="4108817"/>
          </a:xfrm>
          <a:prstGeom prst="rect">
            <a:avLst/>
          </a:prstGeom>
        </p:spPr>
        <p:txBody>
          <a:bodyPr wrap="square">
            <a:spAutoFit/>
          </a:bodyPr>
          <a:lstStyle/>
          <a:p>
            <a:pPr>
              <a:spcAft>
                <a:spcPts val="600"/>
              </a:spcAft>
            </a:pPr>
            <a:r>
              <a:rPr lang="en-US" dirty="0">
                <a:solidFill>
                  <a:srgbClr val="000000"/>
                </a:solidFill>
                <a:latin typeface="Consolas" panose="020B0609020204030204" pitchFamily="49" charset="0"/>
              </a:rPr>
              <a:t>String </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 = </a:t>
            </a:r>
          </a:p>
          <a:p>
            <a:pPr>
              <a:spcAft>
                <a:spcPts val="600"/>
              </a:spcAft>
            </a:pPr>
            <a:r>
              <a:rPr lang="en-US" i="1" dirty="0">
                <a:solidFill>
                  <a:srgbClr val="000000"/>
                </a:solidFill>
                <a:latin typeface="Consolas" panose="020B0609020204030204" pitchFamily="49" charset="0"/>
              </a:rPr>
              <a:t>given().get(</a:t>
            </a:r>
            <a:r>
              <a:rPr lang="en-US" i="1" dirty="0">
                <a:solidFill>
                  <a:srgbClr val="2A00FF"/>
                </a:solidFill>
                <a:latin typeface="Consolas" panose="020B0609020204030204" pitchFamily="49" charset="0"/>
              </a:rPr>
              <a:t>"https://jsonplaceholder.typicode.com/photos/1"</a:t>
            </a:r>
            <a:r>
              <a:rPr lang="en-US" i="1" dirty="0">
                <a:solidFill>
                  <a:srgbClr val="000000"/>
                </a:solidFill>
                <a:latin typeface="Consolas" panose="020B0609020204030204" pitchFamily="49" charset="0"/>
              </a:rPr>
              <a:t>)</a:t>
            </a:r>
          </a:p>
          <a:p>
            <a:pPr>
              <a:spcAft>
                <a:spcPts val="600"/>
              </a:spcAft>
            </a:pPr>
            <a:r>
              <a:rPr lang="en-US" dirty="0">
                <a:solidFill>
                  <a:srgbClr val="000000"/>
                </a:solidFill>
                <a:latin typeface="Consolas" panose="020B0609020204030204" pitchFamily="49" charset="0"/>
              </a:rPr>
              <a:t>.then()</a:t>
            </a:r>
          </a:p>
          <a:p>
            <a:pPr>
              <a:spcAft>
                <a:spcPts val="600"/>
              </a:spcAft>
            </a:pP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contentType</a:t>
            </a:r>
            <a:r>
              <a:rPr lang="en-US" dirty="0">
                <a:solidFill>
                  <a:srgbClr val="000000"/>
                </a:solidFill>
                <a:latin typeface="Consolas" panose="020B0609020204030204" pitchFamily="49" charset="0"/>
              </a:rPr>
              <a:t>(ContentType.</a:t>
            </a:r>
            <a:r>
              <a:rPr lang="en-US" b="1" i="1" dirty="0">
                <a:solidFill>
                  <a:srgbClr val="0000C0"/>
                </a:solidFill>
                <a:latin typeface="Consolas" panose="020B0609020204030204" pitchFamily="49" charset="0"/>
              </a:rPr>
              <a:t>JSON</a:t>
            </a:r>
            <a:r>
              <a:rPr lang="en-US" b="1" i="1" dirty="0">
                <a:solidFill>
                  <a:srgbClr val="000000"/>
                </a:solidFill>
                <a:latin typeface="Consolas" panose="020B0609020204030204" pitchFamily="49" charset="0"/>
              </a:rPr>
              <a:t>)</a:t>
            </a:r>
          </a:p>
          <a:p>
            <a:pPr>
              <a:spcAft>
                <a:spcPts val="600"/>
              </a:spcAft>
            </a:pPr>
            <a:r>
              <a:rPr lang="en-US" dirty="0">
                <a:solidFill>
                  <a:srgbClr val="000000"/>
                </a:solidFill>
                <a:latin typeface="Consolas" panose="020B0609020204030204" pitchFamily="49" charset="0"/>
              </a:rPr>
              <a:t>.body(</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albumId</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equalTo(1))</a:t>
            </a:r>
          </a:p>
          <a:p>
            <a:pPr>
              <a:spcAft>
                <a:spcPts val="600"/>
              </a:spcAft>
            </a:pPr>
            <a:r>
              <a:rPr lang="en-US" dirty="0">
                <a:solidFill>
                  <a:srgbClr val="000000"/>
                </a:solidFill>
                <a:latin typeface="Consolas" panose="020B0609020204030204" pitchFamily="49" charset="0"/>
              </a:rPr>
              <a:t>.extract()</a:t>
            </a:r>
          </a:p>
          <a:p>
            <a:pPr>
              <a:spcAft>
                <a:spcPts val="600"/>
              </a:spcAft>
            </a:pPr>
            <a:r>
              <a:rPr lang="en-US" dirty="0">
                <a:solidFill>
                  <a:srgbClr val="000000"/>
                </a:solidFill>
                <a:latin typeface="Consolas" panose="020B0609020204030204" pitchFamily="49" charset="0"/>
              </a:rPr>
              <a:t>.path(</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url</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pPr>
              <a:spcAft>
                <a:spcPts val="600"/>
              </a:spcAft>
            </a:pPr>
            <a:endParaRPr lang="en-US" b="1" i="1" dirty="0">
              <a:solidFill>
                <a:srgbClr val="000000"/>
              </a:solidFill>
              <a:latin typeface="Consolas" panose="020B0609020204030204" pitchFamily="49" charset="0"/>
            </a:endParaRPr>
          </a:p>
          <a:p>
            <a:pPr>
              <a:spcAft>
                <a:spcPts val="600"/>
              </a:spcAft>
            </a:pPr>
            <a:r>
              <a:rPr lang="en-US" i="1" dirty="0">
                <a:solidFill>
                  <a:srgbClr val="000000"/>
                </a:solidFill>
                <a:latin typeface="Consolas" panose="020B0609020204030204" pitchFamily="49" charset="0"/>
              </a:rPr>
              <a:t>given().</a:t>
            </a:r>
            <a:r>
              <a:rPr lang="en-US" i="1" dirty="0" err="1">
                <a:solidFill>
                  <a:srgbClr val="000000"/>
                </a:solidFill>
                <a:latin typeface="Consolas" panose="020B0609020204030204" pitchFamily="49" charset="0"/>
              </a:rPr>
              <a:t>relaxedHTTPSValidation</a:t>
            </a:r>
            <a:r>
              <a:rPr lang="en-US" i="1" dirty="0">
                <a:solidFill>
                  <a:srgbClr val="000000"/>
                </a:solidFill>
                <a:latin typeface="Consolas" panose="020B0609020204030204" pitchFamily="49" charset="0"/>
              </a:rPr>
              <a:t>().get(</a:t>
            </a:r>
            <a:r>
              <a:rPr lang="en-US" i="1" dirty="0">
                <a:solidFill>
                  <a:srgbClr val="6A3E3E"/>
                </a:solidFill>
                <a:latin typeface="Consolas" panose="020B0609020204030204" pitchFamily="49" charset="0"/>
              </a:rPr>
              <a:t>response</a:t>
            </a:r>
            <a:r>
              <a:rPr lang="en-US" i="1" dirty="0">
                <a:solidFill>
                  <a:srgbClr val="000000"/>
                </a:solidFill>
                <a:latin typeface="Consolas" panose="020B0609020204030204" pitchFamily="49" charset="0"/>
              </a:rPr>
              <a:t>).then().statusCode(200);</a:t>
            </a:r>
          </a:p>
          <a:p>
            <a:pPr>
              <a:spcAft>
                <a:spcPts val="600"/>
              </a:spcAft>
            </a:pPr>
            <a:r>
              <a:rPr lang="en-US" dirty="0">
                <a:solidFill>
                  <a:srgbClr val="000000"/>
                </a:solidFill>
                <a:latin typeface="Consolas" panose="020B0609020204030204" pitchFamily="49" charset="0"/>
              </a:rPr>
              <a:t>}</a:t>
            </a:r>
            <a:endParaRPr lang="en-US" dirty="0"/>
          </a:p>
        </p:txBody>
      </p:sp>
      <p:sp>
        <p:nvSpPr>
          <p:cNvPr id="12" name="Rectangle 1">
            <a:extLst>
              <a:ext uri="{FF2B5EF4-FFF2-40B4-BE49-F238E27FC236}">
                <a16:creationId xmlns:a16="http://schemas.microsoft.com/office/drawing/2014/main" id="{5EAB4C70-D492-4543-9C0A-36C32BC61F6A}"/>
              </a:ext>
            </a:extLst>
          </p:cNvPr>
          <p:cNvSpPr>
            <a:spLocks noGrp="1" noChangeArrowheads="1"/>
          </p:cNvSpPr>
          <p:nvPr>
            <p:ph idx="1"/>
          </p:nvPr>
        </p:nvSpPr>
        <p:spPr bwMode="auto">
          <a:xfrm>
            <a:off x="4760313" y="1048956"/>
            <a:ext cx="5794680" cy="15152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20000"/>
          </a:bodyPr>
          <a:lstStyle/>
          <a:p>
            <a:pPr marL="0" lvl="0" indent="0" defTabSz="914400" eaLnBrk="0" fontAlgn="base" hangingPunct="0">
              <a:spcBef>
                <a:spcPct val="0"/>
              </a:spcBef>
              <a:spcAft>
                <a:spcPts val="600"/>
              </a:spcAft>
              <a:buClrTx/>
              <a:buSzTx/>
              <a:buNone/>
            </a:pPr>
            <a:r>
              <a:rPr lang="en-US" dirty="0" err="1">
                <a:latin typeface="-apple-system"/>
              </a:rPr>
              <a:t>javax.net.ssl.SSLHandshakeException</a:t>
            </a:r>
            <a:r>
              <a:rPr lang="en-US" dirty="0">
                <a:latin typeface="-apple-system"/>
              </a:rPr>
              <a:t>: </a:t>
            </a:r>
            <a:r>
              <a:rPr lang="en-US" dirty="0" err="1">
                <a:latin typeface="-apple-system"/>
              </a:rPr>
              <a:t>sun.security.validator.ValidatorException</a:t>
            </a:r>
            <a:r>
              <a:rPr lang="en-US" dirty="0">
                <a:latin typeface="-apple-system"/>
              </a:rPr>
              <a:t>: </a:t>
            </a:r>
          </a:p>
          <a:p>
            <a:pPr marL="0" lvl="0" indent="0" defTabSz="914400" eaLnBrk="0" fontAlgn="base" hangingPunct="0">
              <a:spcBef>
                <a:spcPct val="0"/>
              </a:spcBef>
              <a:spcAft>
                <a:spcPts val="600"/>
              </a:spcAft>
              <a:buClrTx/>
              <a:buSzTx/>
              <a:buNone/>
            </a:pPr>
            <a:r>
              <a:rPr lang="en-US" dirty="0">
                <a:latin typeface="-apple-system"/>
              </a:rPr>
              <a:t>PKIX path building failed: </a:t>
            </a:r>
            <a:r>
              <a:rPr lang="en-US" dirty="0" err="1">
                <a:latin typeface="-apple-system"/>
              </a:rPr>
              <a:t>sun.security.provider.certpath.SunCertPathBuilderException</a:t>
            </a:r>
            <a:r>
              <a:rPr lang="en-US" dirty="0">
                <a:latin typeface="-apple-system"/>
              </a:rPr>
              <a:t>: </a:t>
            </a:r>
          </a:p>
          <a:p>
            <a:pPr marL="0" lvl="0" indent="0" defTabSz="914400" eaLnBrk="0" fontAlgn="base" hangingPunct="0">
              <a:spcBef>
                <a:spcPct val="0"/>
              </a:spcBef>
              <a:spcAft>
                <a:spcPts val="600"/>
              </a:spcAft>
              <a:buClrTx/>
              <a:buSzTx/>
              <a:buNone/>
            </a:pPr>
            <a:r>
              <a:rPr lang="en-US" dirty="0">
                <a:latin typeface="-apple-system"/>
              </a:rPr>
              <a:t>unable to find valid certification path to requested target</a:t>
            </a:r>
            <a:endParaRPr lang="en-US" altLang="en-US" dirty="0">
              <a:latin typeface="-apple-system"/>
            </a:endParaRPr>
          </a:p>
        </p:txBody>
      </p:sp>
    </p:spTree>
    <p:extLst>
      <p:ext uri="{BB962C8B-B14F-4D97-AF65-F5344CB8AC3E}">
        <p14:creationId xmlns:p14="http://schemas.microsoft.com/office/powerpoint/2010/main" val="118871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a:xfrm>
            <a:off x="212035" y="804333"/>
            <a:ext cx="4333461" cy="5249334"/>
          </a:xfrm>
        </p:spPr>
        <p:txBody>
          <a:bodyPr>
            <a:normAutofit/>
          </a:bodyPr>
          <a:lstStyle/>
          <a:p>
            <a:pPr lvl="0" algn="r"/>
            <a:r>
              <a:rPr lang="nl-NL" sz="4000" dirty="0">
                <a:solidFill>
                  <a:srgbClr val="FFFFFF"/>
                </a:solidFill>
                <a:latin typeface="Courier New" pitchFamily="49"/>
                <a:cs typeface="Courier New" pitchFamily="49"/>
              </a:rPr>
              <a:t>serialization</a:t>
            </a:r>
            <a:r>
              <a:rPr lang="nl-NL" sz="1100" dirty="0">
                <a:solidFill>
                  <a:srgbClr val="FFFFFF"/>
                </a:solidFill>
                <a:latin typeface="Courier New" pitchFamily="49"/>
                <a:cs typeface="Courier New" pitchFamily="49"/>
              </a:rPr>
              <a:t> </a:t>
            </a:r>
            <a:r>
              <a:rPr lang="nl-NL" sz="4000" dirty="0">
                <a:solidFill>
                  <a:srgbClr val="FFFFFF"/>
                </a:solidFill>
                <a:latin typeface="Courier New" pitchFamily="49"/>
                <a:cs typeface="Courier New" pitchFamily="49"/>
              </a:rPr>
              <a:t>of</a:t>
            </a:r>
            <a:r>
              <a:rPr lang="nl-NL" sz="2400" dirty="0">
                <a:solidFill>
                  <a:srgbClr val="FFFFFF"/>
                </a:solidFill>
                <a:latin typeface="Courier New" pitchFamily="49"/>
                <a:cs typeface="Courier New" pitchFamily="49"/>
              </a:rPr>
              <a:t> </a:t>
            </a:r>
            <a:r>
              <a:rPr lang="nl-NL" sz="4000" dirty="0">
                <a:solidFill>
                  <a:srgbClr val="FFFFFF"/>
                </a:solidFill>
                <a:latin typeface="Courier New" pitchFamily="49"/>
                <a:cs typeface="Courier New" pitchFamily="49"/>
              </a:rPr>
              <a:t>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a:xfrm>
            <a:off x="4921209" y="1228402"/>
            <a:ext cx="6306003" cy="5249334"/>
          </a:xfrm>
        </p:spPr>
        <p:txBody>
          <a:bodyPr anchor="ctr">
            <a:normAutofit/>
          </a:bodyPr>
          <a:lstStyle/>
          <a:p>
            <a:pPr marL="0" lvl="0" indent="0">
              <a:buNone/>
            </a:pPr>
            <a:r>
              <a:rPr lang="nl-NL" dirty="0">
                <a:latin typeface="Courier New" pitchFamily="49"/>
                <a:cs typeface="Courier New" pitchFamily="49"/>
              </a:rPr>
              <a:t>REST Assured is able to convert POJO instances directly to XML or JSON (and back)</a:t>
            </a:r>
          </a:p>
          <a:p>
            <a:pPr lvl="0">
              <a:buFont typeface="Courier New" pitchFamily="49"/>
              <a:buChar char="_"/>
            </a:pPr>
            <a:endParaRPr lang="nl-NL" dirty="0">
              <a:latin typeface="Courier New" pitchFamily="49"/>
              <a:cs typeface="Courier New" pitchFamily="49"/>
            </a:endParaRPr>
          </a:p>
          <a:p>
            <a:pPr marL="0" lvl="0" indent="0">
              <a:buNone/>
            </a:pPr>
            <a:r>
              <a:rPr lang="nl-NL" dirty="0">
                <a:latin typeface="Courier New" pitchFamily="49"/>
                <a:cs typeface="Courier New" pitchFamily="49"/>
              </a:rPr>
              <a:t>Useful when dealing with test data objects</a:t>
            </a:r>
          </a:p>
          <a:p>
            <a:pPr lvl="0">
              <a:buFont typeface="Courier New" pitchFamily="49"/>
              <a:buChar char="_"/>
            </a:pPr>
            <a:endParaRPr lang="nl-NL" dirty="0">
              <a:latin typeface="Courier New" pitchFamily="49"/>
              <a:cs typeface="Courier New" pitchFamily="49"/>
            </a:endParaRPr>
          </a:p>
          <a:p>
            <a:pPr marL="0" lvl="0" indent="0">
              <a:buNone/>
            </a:pPr>
            <a:r>
              <a:rPr lang="nl-NL" dirty="0">
                <a:latin typeface="Courier New" pitchFamily="49"/>
                <a:cs typeface="Courier New" pitchFamily="49"/>
              </a:rPr>
              <a:t>Requires additional libraries on the classpath</a:t>
            </a:r>
          </a:p>
          <a:p>
            <a:pPr lvl="1">
              <a:buFont typeface="Courier New" pitchFamily="49"/>
              <a:buChar char="_"/>
            </a:pPr>
            <a:r>
              <a:rPr lang="nl-NL" dirty="0">
                <a:latin typeface="Courier New" pitchFamily="49"/>
                <a:cs typeface="Courier New" pitchFamily="49"/>
              </a:rPr>
              <a:t>Jackson or Gson for JSON</a:t>
            </a:r>
          </a:p>
          <a:p>
            <a:pPr lvl="1">
              <a:buFont typeface="Courier New" pitchFamily="49"/>
              <a:buChar char="_"/>
            </a:pPr>
            <a:r>
              <a:rPr lang="nl-NL" dirty="0">
                <a:latin typeface="Courier New" pitchFamily="49"/>
                <a:cs typeface="Courier New" pitchFamily="49"/>
              </a:rPr>
              <a:t>JAXB for XML</a:t>
            </a:r>
          </a:p>
          <a:p>
            <a:pPr lvl="0">
              <a:buFont typeface="Courier New" pitchFamily="49"/>
              <a:buChar char="_"/>
            </a:pPr>
            <a:endParaRPr lang="nl-NL" dirty="0">
              <a:latin typeface="Courier New" pitchFamily="49"/>
              <a:cs typeface="Courier New" pitchFamily="49"/>
            </a:endParaRPr>
          </a:p>
          <a:p>
            <a:pPr lvl="0">
              <a:buFont typeface="Courier New" pitchFamily="49"/>
              <a:buChar char="_"/>
            </a:pPr>
            <a:endParaRPr lang="nl-NL" dirty="0">
              <a:latin typeface="Courier New" pitchFamily="49"/>
              <a:cs typeface="Courier New" pitchFamily="49"/>
            </a:endParaRPr>
          </a:p>
          <a:p>
            <a:pPr lvl="0">
              <a:buFont typeface="Courier New" pitchFamily="49"/>
              <a:buChar char="_"/>
            </a:pPr>
            <a:endParaRPr lang="nl-NL" dirty="0">
              <a:latin typeface="Courier New" pitchFamily="49"/>
              <a:cs typeface="Courier New" pitchFamily="49"/>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49D1B952-0904-470A-BE65-4C5E65386B41}"/>
              </a:ext>
            </a:extLst>
          </p:cNvPr>
          <p:cNvSpPr>
            <a:spLocks noGrp="1"/>
          </p:cNvSpPr>
          <p:nvPr>
            <p:ph idx="1"/>
          </p:nvPr>
        </p:nvSpPr>
        <p:spPr>
          <a:xfrm>
            <a:off x="4707649" y="498970"/>
            <a:ext cx="7133389" cy="6246054"/>
          </a:xfrm>
        </p:spPr>
        <p:txBody>
          <a:bodyPr anchor="ctr">
            <a:normAutofit/>
          </a:bodyPr>
          <a:lstStyle/>
          <a:p>
            <a:r>
              <a:rPr lang="en-US" sz="1800" dirty="0"/>
              <a:t>REST assured also supports several authentication schemes, for example Basic, OAuth, digest, certificate etc.</a:t>
            </a:r>
          </a:p>
          <a:p>
            <a:r>
              <a:rPr lang="en-US" sz="1800" dirty="0"/>
              <a:t>There are two types of basic authentication -preemptive and challenged.</a:t>
            </a:r>
          </a:p>
          <a:p>
            <a:r>
              <a:rPr lang="en-US" sz="1800" b="1" u="sng" dirty="0"/>
              <a:t>Preemptive Basic Authentication: </a:t>
            </a:r>
            <a:r>
              <a:rPr lang="en-US" sz="1800" dirty="0"/>
              <a:t>This will send the basic authentication credential even before the server gives an unauthorized response in certain situations, thus reducing the overhead of making an additional connection.</a:t>
            </a:r>
          </a:p>
          <a:p>
            <a:r>
              <a:rPr lang="en-US" sz="1800" i="1" dirty="0"/>
              <a:t>given().auth().preemptive().basic("username", "password").when().get("/secured/hello").then().statusCode(200);</a:t>
            </a:r>
          </a:p>
          <a:p>
            <a:r>
              <a:rPr lang="en-US" sz="1800" b="1" u="sng" dirty="0"/>
              <a:t>Challenged Basic Authentication :</a:t>
            </a:r>
            <a:r>
              <a:rPr lang="en-US" sz="1800" dirty="0"/>
              <a:t>When using "challenged basic authentication" REST Assured will not supply the credentials unless the server has explicitly asked for it. This means that REST Assured will make an additional request to the server</a:t>
            </a:r>
          </a:p>
          <a:p>
            <a:r>
              <a:rPr lang="en-US" sz="1800" i="1" dirty="0"/>
              <a:t>given().auth().basic("username", "password").when().get("/secured/hello").then().statusCode(200)</a:t>
            </a:r>
          </a:p>
          <a:p>
            <a:endParaRPr lang="en-US" sz="1800" b="1" u="sng" dirty="0"/>
          </a:p>
          <a:p>
            <a:r>
              <a:rPr lang="en-US" sz="1800" b="1" u="sng" dirty="0"/>
              <a:t>Oauth2 Authentication</a:t>
            </a:r>
          </a:p>
          <a:p>
            <a:r>
              <a:rPr lang="en-US" sz="1800" i="1" dirty="0"/>
              <a:t>given().auth().oauth2("</a:t>
            </a:r>
            <a:r>
              <a:rPr lang="en-US" sz="1800" i="1" dirty="0" err="1"/>
              <a:t>myAuthenticationToken</a:t>
            </a:r>
            <a:r>
              <a:rPr lang="en-US" sz="1800" i="1" dirty="0"/>
              <a:t>").when().get("https://my.very.secure/api").then().assertThat().statusCode(200);</a:t>
            </a:r>
            <a:endParaRPr lang="en-US" sz="1800" i="1" u="sng" dirty="0"/>
          </a:p>
          <a:p>
            <a:endParaRPr lang="en-US" sz="1500" dirty="0"/>
          </a:p>
        </p:txBody>
      </p:sp>
      <p:sp>
        <p:nvSpPr>
          <p:cNvPr id="4" name="Slide Number Placeholder 3">
            <a:extLst>
              <a:ext uri="{FF2B5EF4-FFF2-40B4-BE49-F238E27FC236}">
                <a16:creationId xmlns:a16="http://schemas.microsoft.com/office/drawing/2014/main" id="{44DD5A8D-B805-41E6-8F99-5AF9360EB738}"/>
              </a:ext>
            </a:extLst>
          </p:cNvPr>
          <p:cNvSpPr>
            <a:spLocks noGrp="1"/>
          </p:cNvSpPr>
          <p:nvPr>
            <p:ph type="sldNum" sz="quarter" idx="12"/>
          </p:nvPr>
        </p:nvSpPr>
        <p:spPr>
          <a:xfrm>
            <a:off x="10837333" y="6470704"/>
            <a:ext cx="973667" cy="274320"/>
          </a:xfrm>
        </p:spPr>
        <p:txBody>
          <a:bodyPr>
            <a:normAutofit/>
          </a:bodyPr>
          <a:lstStyle/>
          <a:p>
            <a:pPr>
              <a:spcAft>
                <a:spcPts val="600"/>
              </a:spcAft>
            </a:pPr>
            <a:fld id="{AC0B3FAB-ED88-431A-B094-8AA292BE9854}" type="slidenum">
              <a:rPr lang="en-US" smtClean="0"/>
              <a:pPr>
                <a:spcAft>
                  <a:spcPts val="600"/>
                </a:spcAft>
              </a:pPr>
              <a:t>18</a:t>
            </a:fld>
            <a:endParaRPr lang="en-US"/>
          </a:p>
        </p:txBody>
      </p:sp>
      <p:sp>
        <p:nvSpPr>
          <p:cNvPr id="2" name="Title 1">
            <a:extLst>
              <a:ext uri="{FF2B5EF4-FFF2-40B4-BE49-F238E27FC236}">
                <a16:creationId xmlns:a16="http://schemas.microsoft.com/office/drawing/2014/main" id="{CADDC29A-F841-464C-B2A5-2FA3ABA3E21B}"/>
              </a:ext>
            </a:extLst>
          </p:cNvPr>
          <p:cNvSpPr>
            <a:spLocks noGrp="1"/>
          </p:cNvSpPr>
          <p:nvPr>
            <p:ph type="title"/>
          </p:nvPr>
        </p:nvSpPr>
        <p:spPr>
          <a:xfrm>
            <a:off x="964788" y="804333"/>
            <a:ext cx="3391900" cy="5249334"/>
          </a:xfrm>
        </p:spPr>
        <p:txBody>
          <a:bodyPr>
            <a:normAutofit/>
          </a:bodyPr>
          <a:lstStyle/>
          <a:p>
            <a:pPr algn="r"/>
            <a:r>
              <a:rPr lang="en-US" sz="4600" dirty="0"/>
              <a:t>AUTHENTICATION</a:t>
            </a:r>
          </a:p>
        </p:txBody>
      </p:sp>
      <p:cxnSp>
        <p:nvCxnSpPr>
          <p:cNvPr id="16" name="Straight Connector 10">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5ABFFB2-9CC2-4E8B-BC4B-7A3AA97DB4DD}"/>
              </a:ext>
            </a:extLst>
          </p:cNvPr>
          <p:cNvSpPr/>
          <p:nvPr/>
        </p:nvSpPr>
        <p:spPr>
          <a:xfrm>
            <a:off x="4707648" y="5821694"/>
            <a:ext cx="7103351" cy="369332"/>
          </a:xfrm>
          <a:prstGeom prst="rect">
            <a:avLst/>
          </a:prstGeom>
        </p:spPr>
        <p:txBody>
          <a:bodyPr wrap="square">
            <a:spAutoFit/>
          </a:bodyPr>
          <a:lstStyle/>
          <a:p>
            <a:r>
              <a:rPr lang="en-US" dirty="0"/>
              <a:t> </a:t>
            </a:r>
          </a:p>
        </p:txBody>
      </p:sp>
    </p:spTree>
    <p:extLst>
      <p:ext uri="{BB962C8B-B14F-4D97-AF65-F5344CB8AC3E}">
        <p14:creationId xmlns:p14="http://schemas.microsoft.com/office/powerpoint/2010/main" val="125624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a:xfrm>
            <a:off x="1024128" y="585216"/>
            <a:ext cx="5867061" cy="1499616"/>
          </a:xfrm>
        </p:spPr>
        <p:txBody>
          <a:bodyPr>
            <a:normAutofit/>
          </a:bodyPr>
          <a:lstStyle/>
          <a:p>
            <a:pPr lvl="0"/>
            <a:r>
              <a:rPr lang="nl-N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297DF92A-1817-47F1-BFDD-D3FE78E0368F}"/>
              </a:ext>
            </a:extLst>
          </p:cNvPr>
          <p:cNvPicPr>
            <a:picLocks noChangeAspect="1"/>
          </p:cNvPicPr>
          <p:nvPr/>
        </p:nvPicPr>
        <p:blipFill rotWithShape="1">
          <a:blip r:embed="rId2"/>
          <a:srcRect r="14936" b="-2"/>
          <a:stretch/>
        </p:blipFill>
        <p:spPr>
          <a:xfrm>
            <a:off x="1024128" y="2522002"/>
            <a:ext cx="5867061" cy="3414196"/>
          </a:xfrm>
          <a:prstGeom prst="rect">
            <a:avLst/>
          </a:prstGeom>
          <a:noFill/>
        </p:spPr>
      </p:pic>
      <p:sp>
        <p:nvSpPr>
          <p:cNvPr id="17" name="Rectangle 1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a:xfrm>
            <a:off x="8021490" y="585216"/>
            <a:ext cx="3527043" cy="5586984"/>
          </a:xfrm>
        </p:spPr>
        <p:txBody>
          <a:bodyPr anchor="ctr">
            <a:normAutofit/>
          </a:bodyPr>
          <a:lstStyle/>
          <a:p>
            <a:pPr marL="0" lvl="0" indent="0">
              <a:buNone/>
            </a:pPr>
            <a:r>
              <a:rPr lang="nl-NL" sz="3600" dirty="0">
                <a:solidFill>
                  <a:srgbClr val="FFFFFF"/>
                </a:solidFill>
                <a:latin typeface="Courier New" pitchFamily="49"/>
                <a:cs typeface="Courier New" pitchFamily="49"/>
              </a:rPr>
              <a:t>POJO representing an address</a:t>
            </a:r>
          </a:p>
          <a:p>
            <a:pPr lvl="0">
              <a:buFont typeface="Courier New" pitchFamily="49"/>
              <a:buChar char="_"/>
            </a:pPr>
            <a:endParaRPr lang="nl-NL" sz="2000" dirty="0">
              <a:solidFill>
                <a:srgbClr val="FFFFFF"/>
              </a:solidFill>
              <a:latin typeface="Courier New" pitchFamily="49"/>
              <a:cs typeface="Courier New" pitchFamily="49"/>
            </a:endParaRPr>
          </a:p>
          <a:p>
            <a:pPr lvl="0">
              <a:buFont typeface="Courier New" pitchFamily="49"/>
              <a:buChar char="_"/>
            </a:pPr>
            <a:endParaRPr lang="nl-NL" sz="2000" dirty="0">
              <a:solidFill>
                <a:srgbClr val="FFFFFF"/>
              </a:solidFill>
              <a:latin typeface="Courier New" pitchFamily="49"/>
              <a:cs typeface="Courier New" pitchFamily="49"/>
            </a:endParaRPr>
          </a:p>
          <a:p>
            <a:pPr lvl="0">
              <a:buFont typeface="Courier New" pitchFamily="49"/>
              <a:buChar char="_"/>
            </a:pPr>
            <a:endParaRPr lang="nl-NL" sz="2000" dirty="0">
              <a:solidFill>
                <a:srgbClr val="FFFFFF"/>
              </a:solidFill>
              <a:latin typeface="Courier New" pitchFamily="49"/>
              <a:cs typeface="Courier New" pitchFamily="49"/>
            </a:endParaRPr>
          </a:p>
          <a:p>
            <a:pPr lvl="0">
              <a:buFont typeface="Courier New" pitchFamily="49"/>
              <a:buChar char="_"/>
            </a:pPr>
            <a:endParaRPr lang="nl-NL" sz="2000" dirty="0">
              <a:solidFill>
                <a:srgbClr val="FFFFFF"/>
              </a:solidFill>
              <a:latin typeface="Courier New" pitchFamily="49"/>
              <a:cs typeface="Courier New" pitchFamily="4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4D1DC-EBB6-40D0-977B-606DF1DB7D11}"/>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defTabSz="914400"/>
            <a:r>
              <a:rPr lang="en-US" sz="4400" kern="1200" cap="all" spc="200" baseline="0">
                <a:solidFill>
                  <a:schemeClr val="tx1">
                    <a:lumMod val="95000"/>
                    <a:lumOff val="5000"/>
                  </a:schemeClr>
                </a:solidFill>
                <a:latin typeface="+mj-lt"/>
                <a:ea typeface="+mj-ea"/>
                <a:cs typeface="+mj-cs"/>
              </a:rPr>
              <a:t>What is Microservices?</a:t>
            </a:r>
          </a:p>
        </p:txBody>
      </p:sp>
      <p:cxnSp>
        <p:nvCxnSpPr>
          <p:cNvPr id="19" name="Straight Connector 1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EC5F558-4F57-4477-B66D-B156A8C2E793}"/>
              </a:ext>
            </a:extLst>
          </p:cNvPr>
          <p:cNvPicPr>
            <a:picLocks noChangeAspect="1"/>
          </p:cNvPicPr>
          <p:nvPr/>
        </p:nvPicPr>
        <p:blipFill>
          <a:blip r:embed="rId3"/>
          <a:stretch>
            <a:fillRect/>
          </a:stretch>
        </p:blipFill>
        <p:spPr>
          <a:xfrm>
            <a:off x="4654984" y="1463861"/>
            <a:ext cx="6896936" cy="3931253"/>
          </a:xfrm>
          <a:prstGeom prst="rect">
            <a:avLst/>
          </a:prstGeom>
        </p:spPr>
      </p:pic>
      <p:pic>
        <p:nvPicPr>
          <p:cNvPr id="7" name="Picture 6">
            <a:extLst>
              <a:ext uri="{FF2B5EF4-FFF2-40B4-BE49-F238E27FC236}">
                <a16:creationId xmlns:a16="http://schemas.microsoft.com/office/drawing/2014/main" id="{12802904-30B5-4060-AABB-0AB5E0FD87A9}"/>
              </a:ext>
            </a:extLst>
          </p:cNvPr>
          <p:cNvPicPr>
            <a:picLocks noChangeAspect="1"/>
          </p:cNvPicPr>
          <p:nvPr/>
        </p:nvPicPr>
        <p:blipFill>
          <a:blip r:embed="rId4"/>
          <a:stretch>
            <a:fillRect/>
          </a:stretch>
        </p:blipFill>
        <p:spPr>
          <a:xfrm>
            <a:off x="757848" y="3904101"/>
            <a:ext cx="3086100" cy="628650"/>
          </a:xfrm>
          <a:prstGeom prst="rect">
            <a:avLst/>
          </a:prstGeom>
        </p:spPr>
      </p:pic>
    </p:spTree>
    <p:extLst>
      <p:ext uri="{BB962C8B-B14F-4D97-AF65-F5344CB8AC3E}">
        <p14:creationId xmlns:p14="http://schemas.microsoft.com/office/powerpoint/2010/main" val="238631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74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a:xfrm>
            <a:off x="524256" y="4767072"/>
            <a:ext cx="6594189" cy="1625210"/>
          </a:xfrm>
        </p:spPr>
        <p:txBody>
          <a:bodyPr>
            <a:normAutofit/>
          </a:bodyPr>
          <a:lstStyle/>
          <a:p>
            <a:pPr lvl="0" algn="r"/>
            <a:r>
              <a:rPr lang="nl-NL" dirty="0">
                <a:solidFill>
                  <a:srgbClr val="FFFFFF"/>
                </a:solidFill>
                <a:latin typeface="Courier New" pitchFamily="49"/>
                <a:cs typeface="Courier New" pitchFamily="49"/>
              </a:rPr>
              <a:t>Example: serialization</a:t>
            </a: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a:xfrm>
            <a:off x="8029319" y="917725"/>
            <a:ext cx="3424739" cy="4852362"/>
          </a:xfrm>
        </p:spPr>
        <p:txBody>
          <a:bodyPr anchor="ctr">
            <a:normAutofit/>
          </a:bodyPr>
          <a:lstStyle/>
          <a:p>
            <a:pPr marL="0" lvl="0" indent="0">
              <a:buNone/>
            </a:pPr>
            <a:r>
              <a:rPr lang="nl-NL" dirty="0">
                <a:solidFill>
                  <a:srgbClr val="FFFFFF"/>
                </a:solidFill>
                <a:latin typeface="Courier New" pitchFamily="49"/>
                <a:cs typeface="Courier New" pitchFamily="49"/>
              </a:rPr>
              <a:t>Instantiating it in a test and sending it as a request body for a POST method:</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FFFFFF"/>
              </a:solidFill>
              <a:latin typeface="Courier New" pitchFamily="49"/>
              <a:cs typeface="Courier New" pitchFamily="49"/>
            </a:endParaRPr>
          </a:p>
          <a:p>
            <a:pPr lvl="0">
              <a:buFont typeface="Courier New" pitchFamily="49"/>
              <a:buChar char="_"/>
            </a:pPr>
            <a:endParaRPr lang="nl-NL" dirty="0">
              <a:solidFill>
                <a:srgbClr val="FFFFFF"/>
              </a:solidFill>
              <a:latin typeface="Courier New" pitchFamily="49"/>
              <a:cs typeface="Courier New" pitchFamily="49"/>
            </a:endParaRPr>
          </a:p>
          <a:p>
            <a:pPr lvl="0">
              <a:buFont typeface="Courier New" pitchFamily="49"/>
              <a:buChar char="_"/>
            </a:pPr>
            <a:endParaRPr lang="nl-NL" dirty="0">
              <a:solidFill>
                <a:srgbClr val="FFFFFF"/>
              </a:solidFill>
              <a:latin typeface="Courier New" pitchFamily="49"/>
              <a:cs typeface="Courier New" pitchFamily="49"/>
            </a:endParaRPr>
          </a:p>
          <a:p>
            <a:pPr lvl="0">
              <a:buFont typeface="Courier New" pitchFamily="49"/>
              <a:buChar char="_"/>
            </a:pPr>
            <a:endParaRPr lang="nl-NL" dirty="0">
              <a:solidFill>
                <a:srgbClr val="FFFFFF"/>
              </a:solidFill>
              <a:latin typeface="Courier New" pitchFamily="49"/>
              <a:cs typeface="Courier New" pitchFamily="49"/>
            </a:endParaRPr>
          </a:p>
        </p:txBody>
      </p:sp>
      <p:pic>
        <p:nvPicPr>
          <p:cNvPr id="7" name="Picture 5">
            <a:extLst>
              <a:ext uri="{FF2B5EF4-FFF2-40B4-BE49-F238E27FC236}">
                <a16:creationId xmlns:a16="http://schemas.microsoft.com/office/drawing/2014/main" id="{8B1D6617-4A74-452A-9683-3E8DA87FDE1D}"/>
              </a:ext>
            </a:extLst>
          </p:cNvPr>
          <p:cNvPicPr>
            <a:picLocks noChangeAspect="1"/>
          </p:cNvPicPr>
          <p:nvPr/>
        </p:nvPicPr>
        <p:blipFill>
          <a:blip r:embed="rId2"/>
          <a:stretch>
            <a:fillRect/>
          </a:stretch>
        </p:blipFill>
        <p:spPr>
          <a:xfrm>
            <a:off x="321732" y="321733"/>
            <a:ext cx="7064122" cy="3435698"/>
          </a:xfrm>
          <a:prstGeom prst="rect">
            <a:avLst/>
          </a:prstGeom>
          <a:noFill/>
          <a:ln cap="flat">
            <a:noFill/>
          </a:ln>
        </p:spPr>
      </p:pic>
      <p:pic>
        <p:nvPicPr>
          <p:cNvPr id="8" name="Picture 4">
            <a:extLst>
              <a:ext uri="{FF2B5EF4-FFF2-40B4-BE49-F238E27FC236}">
                <a16:creationId xmlns:a16="http://schemas.microsoft.com/office/drawing/2014/main" id="{2D663F57-5E00-4C7D-84B8-C9501A7E56B4}"/>
              </a:ext>
            </a:extLst>
          </p:cNvPr>
          <p:cNvPicPr>
            <a:picLocks noChangeAspect="1"/>
          </p:cNvPicPr>
          <p:nvPr/>
        </p:nvPicPr>
        <p:blipFill>
          <a:blip r:embed="rId3"/>
          <a:stretch>
            <a:fillRect/>
          </a:stretch>
        </p:blipFill>
        <p:spPr>
          <a:xfrm>
            <a:off x="321733" y="3912305"/>
            <a:ext cx="7064120" cy="504821"/>
          </a:xfrm>
          <a:prstGeom prst="rect">
            <a:avLst/>
          </a:prstGeom>
          <a:noFill/>
          <a:ln cap="flat">
            <a:noFill/>
          </a:ln>
        </p:spPr>
      </p:pic>
    </p:spTree>
    <p:extLst>
      <p:ext uri="{BB962C8B-B14F-4D97-AF65-F5344CB8AC3E}">
        <p14:creationId xmlns:p14="http://schemas.microsoft.com/office/powerpoint/2010/main" val="3285113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a:xfrm>
            <a:off x="1024128" y="585216"/>
            <a:ext cx="5867061" cy="1499616"/>
          </a:xfrm>
        </p:spPr>
        <p:txBody>
          <a:bodyPr>
            <a:normAutofit/>
          </a:bodyPr>
          <a:lstStyle/>
          <a:p>
            <a:pPr lvl="0"/>
            <a:r>
              <a:rPr lang="nl-NL" sz="4600">
                <a:latin typeface="Courier New" pitchFamily="49"/>
                <a:cs typeface="Courier New" pitchFamily="49"/>
              </a:rPr>
              <a:t>Example: deserialization</a:t>
            </a: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rotWithShape="1">
          <a:blip r:embed="rId2"/>
          <a:srcRect l="1207" r="30914" b="-1"/>
          <a:stretch/>
        </p:blipFill>
        <p:spPr>
          <a:xfrm>
            <a:off x="1024128" y="2522009"/>
            <a:ext cx="5867061" cy="3414181"/>
          </a:xfrm>
          <a:prstGeom prst="rect">
            <a:avLst/>
          </a:prstGeom>
          <a:noFill/>
        </p:spPr>
      </p:pic>
      <p:sp>
        <p:nvSpPr>
          <p:cNvPr id="24" name="Rectangle 23">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12823-DB19-48E0-9390-C5009B594EF1}"/>
              </a:ext>
            </a:extLst>
          </p:cNvPr>
          <p:cNvSpPr txBox="1">
            <a:spLocks noGrp="1"/>
          </p:cNvSpPr>
          <p:nvPr>
            <p:ph idx="1"/>
          </p:nvPr>
        </p:nvSpPr>
        <p:spPr>
          <a:xfrm>
            <a:off x="8021490" y="585216"/>
            <a:ext cx="3527043" cy="5586984"/>
          </a:xfrm>
        </p:spPr>
        <p:txBody>
          <a:bodyPr anchor="ctr">
            <a:normAutofit/>
          </a:bodyPr>
          <a:lstStyle/>
          <a:p>
            <a:pPr marL="0" lvl="0" indent="0">
              <a:buNone/>
            </a:pPr>
            <a:r>
              <a:rPr lang="nl-NL" sz="2000">
                <a:solidFill>
                  <a:srgbClr val="FFFFFF"/>
                </a:solidFill>
                <a:latin typeface="Courier New" pitchFamily="49"/>
                <a:cs typeface="Courier New" pitchFamily="49"/>
              </a:rPr>
              <a:t>We can also convert a JSON (or XML) body back to an instance of a POJO</a:t>
            </a:r>
          </a:p>
          <a:p>
            <a:pPr lvl="0">
              <a:buFont typeface="Courier New" pitchFamily="49"/>
              <a:buChar char="_"/>
            </a:pPr>
            <a:endParaRPr lang="nl-NL" sz="2000">
              <a:solidFill>
                <a:srgbClr val="FFFFFF"/>
              </a:solidFill>
              <a:latin typeface="Courier New" pitchFamily="49"/>
              <a:cs typeface="Courier New" pitchFamily="49"/>
            </a:endParaRPr>
          </a:p>
          <a:p>
            <a:pPr marL="0" lvl="0" indent="0">
              <a:buNone/>
            </a:pPr>
            <a:r>
              <a:rPr lang="nl-NL" sz="2000">
                <a:solidFill>
                  <a:srgbClr val="FFFFFF"/>
                </a:solidFill>
                <a:latin typeface="Courier New" pitchFamily="49"/>
                <a:cs typeface="Courier New" pitchFamily="49"/>
              </a:rPr>
              <a:t>After that, we can do some verifications on it:</a:t>
            </a:r>
          </a:p>
          <a:p>
            <a:pPr lvl="0">
              <a:buFont typeface="Courier New" pitchFamily="49"/>
              <a:buChar char="_"/>
            </a:pPr>
            <a:endParaRPr lang="nl-NL" sz="2000">
              <a:solidFill>
                <a:srgbClr val="FFFFFF"/>
              </a:solidFill>
              <a:latin typeface="Courier New" pitchFamily="49"/>
              <a:cs typeface="Courier New" pitchFamily="49"/>
            </a:endParaRPr>
          </a:p>
          <a:p>
            <a:pPr lvl="0">
              <a:buFont typeface="Courier New" pitchFamily="49"/>
              <a:buChar char="_"/>
            </a:pPr>
            <a:endParaRPr lang="nl-NL" sz="2000">
              <a:solidFill>
                <a:srgbClr val="FFFFFF"/>
              </a:solidFill>
              <a:latin typeface="Courier New" pitchFamily="49"/>
              <a:cs typeface="Courier New" pitchFamily="49"/>
            </a:endParaRPr>
          </a:p>
          <a:p>
            <a:pPr lvl="0">
              <a:buFont typeface="Courier New" pitchFamily="49"/>
              <a:buChar char="_"/>
            </a:pPr>
            <a:endParaRPr lang="nl-NL" sz="2000">
              <a:solidFill>
                <a:srgbClr val="FFFFFF"/>
              </a:solidFill>
              <a:latin typeface="Courier New" pitchFamily="49"/>
              <a:cs typeface="Courier New" pitchFamily="4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F885-EF66-4985-8C0A-AEFD89EE043B}"/>
              </a:ext>
            </a:extLst>
          </p:cNvPr>
          <p:cNvSpPr>
            <a:spLocks noGrp="1"/>
          </p:cNvSpPr>
          <p:nvPr>
            <p:ph type="title" idx="4294967295"/>
          </p:nvPr>
        </p:nvSpPr>
        <p:spPr>
          <a:xfrm>
            <a:off x="0" y="585788"/>
            <a:ext cx="9720263" cy="1498600"/>
          </a:xfrm>
        </p:spPr>
        <p:txBody>
          <a:bodyPr/>
          <a:lstStyle/>
          <a:p>
            <a:r>
              <a:rPr lang="en-US" dirty="0"/>
              <a:t>Problem Statement-1</a:t>
            </a:r>
          </a:p>
        </p:txBody>
      </p:sp>
      <p:sp>
        <p:nvSpPr>
          <p:cNvPr id="3" name="Content Placeholder 2">
            <a:extLst>
              <a:ext uri="{FF2B5EF4-FFF2-40B4-BE49-F238E27FC236}">
                <a16:creationId xmlns:a16="http://schemas.microsoft.com/office/drawing/2014/main" id="{0492FED9-5CB0-4C6D-BECD-9F27825A604D}"/>
              </a:ext>
            </a:extLst>
          </p:cNvPr>
          <p:cNvSpPr>
            <a:spLocks noGrp="1"/>
          </p:cNvSpPr>
          <p:nvPr>
            <p:ph idx="4294967295"/>
          </p:nvPr>
        </p:nvSpPr>
        <p:spPr>
          <a:xfrm>
            <a:off x="0" y="1865313"/>
            <a:ext cx="9720263" cy="4022725"/>
          </a:xfrm>
        </p:spPr>
        <p:txBody>
          <a:bodyPr/>
          <a:lstStyle/>
          <a:p>
            <a:pPr marL="0" indent="0">
              <a:buNone/>
            </a:pPr>
            <a:r>
              <a:rPr lang="en-US" dirty="0"/>
              <a:t>Get:</a:t>
            </a:r>
          </a:p>
        </p:txBody>
      </p:sp>
      <p:sp>
        <p:nvSpPr>
          <p:cNvPr id="4" name="TextBox 3">
            <a:extLst>
              <a:ext uri="{FF2B5EF4-FFF2-40B4-BE49-F238E27FC236}">
                <a16:creationId xmlns:a16="http://schemas.microsoft.com/office/drawing/2014/main" id="{57556318-8715-4BB7-9A13-3DD292622E49}"/>
              </a:ext>
            </a:extLst>
          </p:cNvPr>
          <p:cNvSpPr txBox="1"/>
          <p:nvPr/>
        </p:nvSpPr>
        <p:spPr>
          <a:xfrm>
            <a:off x="1024129" y="2855742"/>
            <a:ext cx="9920537" cy="646331"/>
          </a:xfrm>
          <a:prstGeom prst="rect">
            <a:avLst/>
          </a:prstGeom>
          <a:noFill/>
        </p:spPr>
        <p:txBody>
          <a:bodyPr wrap="square" rtlCol="0">
            <a:spAutoFit/>
          </a:bodyPr>
          <a:lstStyle/>
          <a:p>
            <a:pPr defTabSz="609585"/>
            <a:r>
              <a:rPr lang="en-US" dirty="0">
                <a:solidFill>
                  <a:prstClr val="black"/>
                </a:solidFill>
                <a:latin typeface="Tw Cen MT" panose="020B0602020104020603"/>
              </a:rPr>
              <a:t>From url: </a:t>
            </a:r>
            <a:r>
              <a:rPr lang="en-US" dirty="0">
                <a:solidFill>
                  <a:prstClr val="black"/>
                </a:solidFill>
                <a:latin typeface="Tw Cen MT" panose="020B0602020104020603"/>
                <a:hlinkClick r:id="rId2"/>
              </a:rPr>
              <a:t>https://jsonplaceholder.typicode.com/comments</a:t>
            </a:r>
            <a:r>
              <a:rPr lang="en-US" dirty="0">
                <a:solidFill>
                  <a:prstClr val="black"/>
                </a:solidFill>
                <a:latin typeface="Tw Cen MT" panose="020B0602020104020603"/>
              </a:rPr>
              <a:t>  </a:t>
            </a:r>
          </a:p>
          <a:p>
            <a:pPr defTabSz="609585"/>
            <a:r>
              <a:rPr lang="en-US" dirty="0">
                <a:solidFill>
                  <a:prstClr val="black"/>
                </a:solidFill>
                <a:latin typeface="Tw Cen MT" panose="020B0602020104020603"/>
              </a:rPr>
              <a:t>Retrieved the last entry from the response and print the email on console</a:t>
            </a:r>
          </a:p>
        </p:txBody>
      </p:sp>
      <p:pic>
        <p:nvPicPr>
          <p:cNvPr id="5" name="Picture 4">
            <a:extLst>
              <a:ext uri="{FF2B5EF4-FFF2-40B4-BE49-F238E27FC236}">
                <a16:creationId xmlns:a16="http://schemas.microsoft.com/office/drawing/2014/main" id="{597B30B3-0A16-4FE8-9D02-D48B9C98CD95}"/>
              </a:ext>
            </a:extLst>
          </p:cNvPr>
          <p:cNvPicPr>
            <a:picLocks noChangeAspect="1"/>
          </p:cNvPicPr>
          <p:nvPr/>
        </p:nvPicPr>
        <p:blipFill>
          <a:blip r:embed="rId3"/>
          <a:stretch>
            <a:fillRect/>
          </a:stretch>
        </p:blipFill>
        <p:spPr>
          <a:xfrm>
            <a:off x="1024129" y="3877017"/>
            <a:ext cx="11115675" cy="1028700"/>
          </a:xfrm>
          <a:prstGeom prst="rect">
            <a:avLst/>
          </a:prstGeom>
        </p:spPr>
      </p:pic>
    </p:spTree>
    <p:extLst>
      <p:ext uri="{BB962C8B-B14F-4D97-AF65-F5344CB8AC3E}">
        <p14:creationId xmlns:p14="http://schemas.microsoft.com/office/powerpoint/2010/main" val="32462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CA7D1-21E1-4D62-A7C5-2DC971BDBA92}"/>
              </a:ext>
            </a:extLst>
          </p:cNvPr>
          <p:cNvSpPr>
            <a:spLocks noGrp="1"/>
          </p:cNvSpPr>
          <p:nvPr>
            <p:ph type="title"/>
          </p:nvPr>
        </p:nvSpPr>
        <p:spPr>
          <a:xfrm>
            <a:off x="4542188" y="942449"/>
            <a:ext cx="6681323" cy="1470249"/>
          </a:xfrm>
        </p:spPr>
        <p:txBody>
          <a:bodyPr>
            <a:normAutofit/>
          </a:bodyPr>
          <a:lstStyle/>
          <a:p>
            <a:r>
              <a:rPr lang="en-US"/>
              <a:t>Problem Statement-2</a:t>
            </a:r>
            <a:endParaRPr lang="en-US" dirty="0"/>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18D433-2693-4282-A3DC-A02604F96A33}"/>
              </a:ext>
            </a:extLst>
          </p:cNvPr>
          <p:cNvSpPr>
            <a:spLocks noGrp="1"/>
          </p:cNvSpPr>
          <p:nvPr>
            <p:ph idx="1"/>
          </p:nvPr>
        </p:nvSpPr>
        <p:spPr>
          <a:xfrm>
            <a:off x="4547043" y="2773885"/>
            <a:ext cx="6676469" cy="3141013"/>
          </a:xfrm>
        </p:spPr>
        <p:txBody>
          <a:bodyPr>
            <a:normAutofit/>
          </a:bodyPr>
          <a:lstStyle/>
          <a:p>
            <a:r>
              <a:rPr lang="en-US" sz="1500"/>
              <a:t>Post: Post the following request to the URL given below</a:t>
            </a:r>
          </a:p>
          <a:p>
            <a:r>
              <a:rPr lang="en-US" sz="1500"/>
              <a:t>Endpoint : </a:t>
            </a:r>
            <a:r>
              <a:rPr lang="en-US" sz="1500">
                <a:hlinkClick r:id="rId2"/>
              </a:rPr>
              <a:t>http://localhost:3000/comments</a:t>
            </a:r>
            <a:endParaRPr lang="en-US" sz="1500"/>
          </a:p>
          <a:p>
            <a:endParaRPr lang="en-US" sz="1500"/>
          </a:p>
          <a:p>
            <a:r>
              <a:rPr lang="en-US" sz="1500"/>
              <a:t>Post a request:{</a:t>
            </a:r>
          </a:p>
          <a:p>
            <a:r>
              <a:rPr lang="en-US" sz="1500"/>
              <a:t>“Id”: random number,</a:t>
            </a:r>
          </a:p>
          <a:p>
            <a:r>
              <a:rPr lang="en-US" sz="1500"/>
              <a:t>“Name”: ”Sumit Ghosh”</a:t>
            </a:r>
          </a:p>
          <a:p>
            <a:r>
              <a:rPr lang="en-US" sz="1500"/>
              <a:t>“Designation”: “TL”</a:t>
            </a:r>
          </a:p>
          <a:p>
            <a:r>
              <a:rPr lang="en-US" sz="1500"/>
              <a:t>}</a:t>
            </a:r>
          </a:p>
        </p:txBody>
      </p:sp>
    </p:spTree>
    <p:extLst>
      <p:ext uri="{BB962C8B-B14F-4D97-AF65-F5344CB8AC3E}">
        <p14:creationId xmlns:p14="http://schemas.microsoft.com/office/powerpoint/2010/main" val="273309968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CE6F1675-FF60-4ED0-8926-79602BD39EA3}"/>
              </a:ext>
            </a:extLst>
          </p:cNvPr>
          <p:cNvSpPr>
            <a:spLocks noGrp="1"/>
          </p:cNvSpPr>
          <p:nvPr>
            <p:ph type="title"/>
          </p:nvPr>
        </p:nvSpPr>
        <p:spPr>
          <a:xfrm>
            <a:off x="990096" y="977900"/>
            <a:ext cx="6539558" cy="3327734"/>
          </a:xfrm>
        </p:spPr>
        <p:txBody>
          <a:bodyPr vert="horz" lIns="91440" tIns="45720" rIns="91440" bIns="45720" rtlCol="0" anchor="b">
            <a:normAutofit/>
          </a:bodyPr>
          <a:lstStyle/>
          <a:p>
            <a:pPr algn="r" defTabSz="914400"/>
            <a:r>
              <a:rPr lang="en-US" sz="5400" spc="200"/>
              <a:t>Q&amp;A</a:t>
            </a:r>
          </a:p>
        </p:txBody>
      </p:sp>
      <p:cxnSp>
        <p:nvCxnSpPr>
          <p:cNvPr id="17" name="Straight Connector 16">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71771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300439-F898-4C61-8DEF-CB49297B4D97}"/>
              </a:ext>
            </a:extLst>
          </p:cNvPr>
          <p:cNvPicPr>
            <a:picLocks noGrp="1" noChangeAspect="1"/>
          </p:cNvPicPr>
          <p:nvPr>
            <p:ph idx="1"/>
          </p:nvPr>
        </p:nvPicPr>
        <p:blipFill>
          <a:blip r:embed="rId2"/>
          <a:stretch>
            <a:fillRect/>
          </a:stretch>
        </p:blipFill>
        <p:spPr>
          <a:xfrm>
            <a:off x="5955747" y="2163352"/>
            <a:ext cx="4860036" cy="2944881"/>
          </a:xfrm>
          <a:prstGeom prst="rect">
            <a:avLst/>
          </a:prstGeom>
          <a:ln>
            <a:solidFill>
              <a:srgbClr val="FF0000"/>
            </a:solidFill>
          </a:ln>
        </p:spPr>
      </p:pic>
      <p:sp>
        <p:nvSpPr>
          <p:cNvPr id="4" name="Slide Number Placeholder 3">
            <a:extLst>
              <a:ext uri="{FF2B5EF4-FFF2-40B4-BE49-F238E27FC236}">
                <a16:creationId xmlns:a16="http://schemas.microsoft.com/office/drawing/2014/main" id="{F89745F2-07AD-4B34-88E3-2EB5719ED429}"/>
              </a:ext>
            </a:extLst>
          </p:cNvPr>
          <p:cNvSpPr>
            <a:spLocks noGrp="1"/>
          </p:cNvSpPr>
          <p:nvPr>
            <p:ph type="sldNum" sz="quarter" idx="12"/>
          </p:nvPr>
        </p:nvSpPr>
        <p:spPr/>
        <p:txBody>
          <a:bodyPr/>
          <a:lstStyle/>
          <a:p>
            <a:fld id="{AC0B3FAB-ED88-431A-B094-8AA292BE9854}" type="slidenum">
              <a:rPr lang="en-US" smtClean="0"/>
              <a:t>25</a:t>
            </a:fld>
            <a:endParaRPr lang="en-US"/>
          </a:p>
        </p:txBody>
      </p:sp>
      <p:sp>
        <p:nvSpPr>
          <p:cNvPr id="2" name="Title 1">
            <a:extLst>
              <a:ext uri="{FF2B5EF4-FFF2-40B4-BE49-F238E27FC236}">
                <a16:creationId xmlns:a16="http://schemas.microsoft.com/office/drawing/2014/main" id="{B1C8593A-36F4-472E-A91E-C623FE0FA453}"/>
              </a:ext>
            </a:extLst>
          </p:cNvPr>
          <p:cNvSpPr>
            <a:spLocks noGrp="1"/>
          </p:cNvSpPr>
          <p:nvPr>
            <p:ph type="title"/>
          </p:nvPr>
        </p:nvSpPr>
        <p:spPr/>
        <p:txBody>
          <a:bodyPr/>
          <a:lstStyle/>
          <a:p>
            <a:r>
              <a:rPr lang="en-US" dirty="0"/>
              <a:t>Idempotent</a:t>
            </a:r>
          </a:p>
        </p:txBody>
      </p:sp>
      <p:pic>
        <p:nvPicPr>
          <p:cNvPr id="6" name="Picture 5">
            <a:extLst>
              <a:ext uri="{FF2B5EF4-FFF2-40B4-BE49-F238E27FC236}">
                <a16:creationId xmlns:a16="http://schemas.microsoft.com/office/drawing/2014/main" id="{5A6FAC86-7944-47A4-ADCE-6271C81A952A}"/>
              </a:ext>
            </a:extLst>
          </p:cNvPr>
          <p:cNvPicPr>
            <a:picLocks noChangeAspect="1"/>
          </p:cNvPicPr>
          <p:nvPr/>
        </p:nvPicPr>
        <p:blipFill>
          <a:blip r:embed="rId3"/>
          <a:stretch>
            <a:fillRect/>
          </a:stretch>
        </p:blipFill>
        <p:spPr>
          <a:xfrm>
            <a:off x="1024128" y="2163352"/>
            <a:ext cx="4931619" cy="2944881"/>
          </a:xfrm>
          <a:prstGeom prst="rect">
            <a:avLst/>
          </a:prstGeom>
          <a:ln>
            <a:solidFill>
              <a:srgbClr val="FF0000"/>
            </a:solidFill>
          </a:ln>
        </p:spPr>
      </p:pic>
    </p:spTree>
    <p:extLst>
      <p:ext uri="{BB962C8B-B14F-4D97-AF65-F5344CB8AC3E}">
        <p14:creationId xmlns:p14="http://schemas.microsoft.com/office/powerpoint/2010/main" val="270226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F3ABBB-2C73-4BF8-98EB-B89175D5580E}"/>
              </a:ext>
            </a:extLst>
          </p:cNvPr>
          <p:cNvSpPr>
            <a:spLocks noGrp="1"/>
          </p:cNvSpPr>
          <p:nvPr>
            <p:ph type="sldNum" sz="quarter" idx="12"/>
          </p:nvPr>
        </p:nvSpPr>
        <p:spPr/>
        <p:txBody>
          <a:bodyPr/>
          <a:lstStyle/>
          <a:p>
            <a:fld id="{AC0B3FAB-ED88-431A-B094-8AA292BE9854}" type="slidenum">
              <a:rPr lang="en-US" smtClean="0"/>
              <a:t>3</a:t>
            </a:fld>
            <a:endParaRPr lang="en-US"/>
          </a:p>
        </p:txBody>
      </p:sp>
      <p:sp>
        <p:nvSpPr>
          <p:cNvPr id="2" name="Title 1">
            <a:extLst>
              <a:ext uri="{FF2B5EF4-FFF2-40B4-BE49-F238E27FC236}">
                <a16:creationId xmlns:a16="http://schemas.microsoft.com/office/drawing/2014/main" id="{BD0C4F46-3091-4FC6-8739-64F465A5A8CB}"/>
              </a:ext>
            </a:extLst>
          </p:cNvPr>
          <p:cNvSpPr>
            <a:spLocks noGrp="1"/>
          </p:cNvSpPr>
          <p:nvPr>
            <p:ph type="title" idx="4294967295"/>
          </p:nvPr>
        </p:nvSpPr>
        <p:spPr>
          <a:xfrm>
            <a:off x="0" y="585788"/>
            <a:ext cx="9720263" cy="1498600"/>
          </a:xfrm>
        </p:spPr>
        <p:txBody>
          <a:bodyPr/>
          <a:lstStyle/>
          <a:p>
            <a:r>
              <a:rPr lang="en-US" dirty="0"/>
              <a:t>What is REST?</a:t>
            </a:r>
          </a:p>
        </p:txBody>
      </p:sp>
      <p:pic>
        <p:nvPicPr>
          <p:cNvPr id="5" name="Content Placeholder 4">
            <a:extLst>
              <a:ext uri="{FF2B5EF4-FFF2-40B4-BE49-F238E27FC236}">
                <a16:creationId xmlns:a16="http://schemas.microsoft.com/office/drawing/2014/main" id="{5A9F6C16-1301-44CA-8E6A-73B1F87B7827}"/>
              </a:ext>
            </a:extLst>
          </p:cNvPr>
          <p:cNvPicPr>
            <a:picLocks noGrp="1" noChangeAspect="1"/>
          </p:cNvPicPr>
          <p:nvPr>
            <p:ph idx="4294967295"/>
          </p:nvPr>
        </p:nvPicPr>
        <p:blipFill>
          <a:blip r:embed="rId2"/>
          <a:stretch>
            <a:fillRect/>
          </a:stretch>
        </p:blipFill>
        <p:spPr>
          <a:xfrm>
            <a:off x="1139687" y="3050406"/>
            <a:ext cx="4476750" cy="2320925"/>
          </a:xfrm>
          <a:prstGeom prst="rect">
            <a:avLst/>
          </a:prstGeom>
        </p:spPr>
      </p:pic>
      <p:pic>
        <p:nvPicPr>
          <p:cNvPr id="6" name="Picture 5">
            <a:extLst>
              <a:ext uri="{FF2B5EF4-FFF2-40B4-BE49-F238E27FC236}">
                <a16:creationId xmlns:a16="http://schemas.microsoft.com/office/drawing/2014/main" id="{D50B8A85-8F6C-4C9B-8CD6-D5E7D9E4142E}"/>
              </a:ext>
            </a:extLst>
          </p:cNvPr>
          <p:cNvPicPr>
            <a:picLocks noChangeAspect="1"/>
          </p:cNvPicPr>
          <p:nvPr/>
        </p:nvPicPr>
        <p:blipFill>
          <a:blip r:embed="rId3"/>
          <a:stretch>
            <a:fillRect/>
          </a:stretch>
        </p:blipFill>
        <p:spPr>
          <a:xfrm>
            <a:off x="6628520" y="3050406"/>
            <a:ext cx="4531995" cy="2073680"/>
          </a:xfrm>
          <a:prstGeom prst="rect">
            <a:avLst/>
          </a:prstGeom>
        </p:spPr>
      </p:pic>
      <p:pic>
        <p:nvPicPr>
          <p:cNvPr id="7" name="Picture 6">
            <a:extLst>
              <a:ext uri="{FF2B5EF4-FFF2-40B4-BE49-F238E27FC236}">
                <a16:creationId xmlns:a16="http://schemas.microsoft.com/office/drawing/2014/main" id="{D0ACEB86-5750-4D24-8371-E96D61FFFF68}"/>
              </a:ext>
            </a:extLst>
          </p:cNvPr>
          <p:cNvPicPr>
            <a:picLocks noChangeAspect="1"/>
          </p:cNvPicPr>
          <p:nvPr/>
        </p:nvPicPr>
        <p:blipFill>
          <a:blip r:embed="rId4"/>
          <a:stretch>
            <a:fillRect/>
          </a:stretch>
        </p:blipFill>
        <p:spPr>
          <a:xfrm>
            <a:off x="1087755" y="5458866"/>
            <a:ext cx="5124450" cy="752475"/>
          </a:xfrm>
          <a:prstGeom prst="rect">
            <a:avLst/>
          </a:prstGeom>
        </p:spPr>
      </p:pic>
      <p:pic>
        <p:nvPicPr>
          <p:cNvPr id="8" name="Picture 7">
            <a:extLst>
              <a:ext uri="{FF2B5EF4-FFF2-40B4-BE49-F238E27FC236}">
                <a16:creationId xmlns:a16="http://schemas.microsoft.com/office/drawing/2014/main" id="{9BE759B4-98B8-4641-A14F-04B887A9406C}"/>
              </a:ext>
            </a:extLst>
          </p:cNvPr>
          <p:cNvPicPr>
            <a:picLocks noChangeAspect="1"/>
          </p:cNvPicPr>
          <p:nvPr/>
        </p:nvPicPr>
        <p:blipFill>
          <a:blip r:embed="rId5"/>
          <a:stretch>
            <a:fillRect/>
          </a:stretch>
        </p:blipFill>
        <p:spPr>
          <a:xfrm>
            <a:off x="6628520" y="5458866"/>
            <a:ext cx="2733675" cy="466725"/>
          </a:xfrm>
          <a:prstGeom prst="rect">
            <a:avLst/>
          </a:prstGeom>
        </p:spPr>
      </p:pic>
      <p:sp>
        <p:nvSpPr>
          <p:cNvPr id="9" name="Rectangle 8">
            <a:extLst>
              <a:ext uri="{FF2B5EF4-FFF2-40B4-BE49-F238E27FC236}">
                <a16:creationId xmlns:a16="http://schemas.microsoft.com/office/drawing/2014/main" id="{3B495A8D-7AF6-40A0-B7A9-FBB0AC6A3BBE}"/>
              </a:ext>
            </a:extLst>
          </p:cNvPr>
          <p:cNvSpPr/>
          <p:nvPr/>
        </p:nvSpPr>
        <p:spPr>
          <a:xfrm>
            <a:off x="1087755" y="1986634"/>
            <a:ext cx="4657685" cy="369332"/>
          </a:xfrm>
          <a:prstGeom prst="rect">
            <a:avLst/>
          </a:prstGeom>
        </p:spPr>
        <p:txBody>
          <a:bodyPr wrap="none">
            <a:spAutoFit/>
          </a:bodyPr>
          <a:lstStyle/>
          <a:p>
            <a:r>
              <a:rPr lang="en-US"/>
              <a:t>REST stands for </a:t>
            </a:r>
            <a:r>
              <a:rPr lang="en-US" b="1"/>
              <a:t>Re</a:t>
            </a:r>
            <a:r>
              <a:rPr lang="en-US"/>
              <a:t>presentational </a:t>
            </a:r>
            <a:r>
              <a:rPr lang="en-US" b="1"/>
              <a:t>S</a:t>
            </a:r>
            <a:r>
              <a:rPr lang="en-US"/>
              <a:t>tate </a:t>
            </a:r>
            <a:r>
              <a:rPr lang="en-US" b="1"/>
              <a:t>T</a:t>
            </a:r>
            <a:r>
              <a:rPr lang="en-US"/>
              <a:t>ransfer. </a:t>
            </a:r>
            <a:endParaRPr lang="en-US" dirty="0"/>
          </a:p>
        </p:txBody>
      </p:sp>
      <p:sp>
        <p:nvSpPr>
          <p:cNvPr id="10" name="Rectangle 9">
            <a:extLst>
              <a:ext uri="{FF2B5EF4-FFF2-40B4-BE49-F238E27FC236}">
                <a16:creationId xmlns:a16="http://schemas.microsoft.com/office/drawing/2014/main" id="{64949367-B48D-43A5-8207-1CA1D8112843}"/>
              </a:ext>
            </a:extLst>
          </p:cNvPr>
          <p:cNvSpPr/>
          <p:nvPr/>
        </p:nvSpPr>
        <p:spPr>
          <a:xfrm>
            <a:off x="1087755" y="2593277"/>
            <a:ext cx="2155205" cy="369332"/>
          </a:xfrm>
          <a:prstGeom prst="rect">
            <a:avLst/>
          </a:prstGeom>
        </p:spPr>
        <p:txBody>
          <a:bodyPr wrap="none">
            <a:spAutoFit/>
          </a:bodyPr>
          <a:lstStyle/>
          <a:p>
            <a:r>
              <a:rPr lang="en-US"/>
              <a:t>Basic principle of rest</a:t>
            </a:r>
            <a:endParaRPr lang="en-US" dirty="0"/>
          </a:p>
        </p:txBody>
      </p:sp>
      <p:pic>
        <p:nvPicPr>
          <p:cNvPr id="11" name="Picture 10">
            <a:extLst>
              <a:ext uri="{FF2B5EF4-FFF2-40B4-BE49-F238E27FC236}">
                <a16:creationId xmlns:a16="http://schemas.microsoft.com/office/drawing/2014/main" id="{15DA181F-8B51-4D4E-82A8-35E969204AC2}"/>
              </a:ext>
            </a:extLst>
          </p:cNvPr>
          <p:cNvPicPr>
            <a:picLocks noChangeAspect="1"/>
          </p:cNvPicPr>
          <p:nvPr/>
        </p:nvPicPr>
        <p:blipFill>
          <a:blip r:embed="rId6"/>
          <a:stretch>
            <a:fillRect/>
          </a:stretch>
        </p:blipFill>
        <p:spPr>
          <a:xfrm>
            <a:off x="8724900" y="1020699"/>
            <a:ext cx="3086100" cy="628650"/>
          </a:xfrm>
          <a:prstGeom prst="rect">
            <a:avLst/>
          </a:prstGeom>
        </p:spPr>
      </p:pic>
    </p:spTree>
    <p:extLst>
      <p:ext uri="{BB962C8B-B14F-4D97-AF65-F5344CB8AC3E}">
        <p14:creationId xmlns:p14="http://schemas.microsoft.com/office/powerpoint/2010/main" val="168504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E31065-7C1A-44E2-A6D4-AC83F1B368CC}"/>
              </a:ext>
            </a:extLst>
          </p:cNvPr>
          <p:cNvSpPr>
            <a:spLocks noGrp="1"/>
          </p:cNvSpPr>
          <p:nvPr>
            <p:ph type="sldNum" sz="quarter" idx="12"/>
          </p:nvPr>
        </p:nvSpPr>
        <p:spPr/>
        <p:txBody>
          <a:bodyPr/>
          <a:lstStyle/>
          <a:p>
            <a:fld id="{AC0B3FAB-ED88-431A-B094-8AA292BE9854}" type="slidenum">
              <a:rPr lang="en-US" smtClean="0"/>
              <a:t>4</a:t>
            </a:fld>
            <a:endParaRPr lang="en-US"/>
          </a:p>
        </p:txBody>
      </p:sp>
      <p:sp>
        <p:nvSpPr>
          <p:cNvPr id="2" name="Title 1">
            <a:extLst>
              <a:ext uri="{FF2B5EF4-FFF2-40B4-BE49-F238E27FC236}">
                <a16:creationId xmlns:a16="http://schemas.microsoft.com/office/drawing/2014/main" id="{8E385522-ADA0-4506-8CEE-2FE69C21F20F}"/>
              </a:ext>
            </a:extLst>
          </p:cNvPr>
          <p:cNvSpPr>
            <a:spLocks noGrp="1"/>
          </p:cNvSpPr>
          <p:nvPr>
            <p:ph type="title" idx="4294967295"/>
          </p:nvPr>
        </p:nvSpPr>
        <p:spPr>
          <a:xfrm>
            <a:off x="0" y="585788"/>
            <a:ext cx="9720263" cy="1498600"/>
          </a:xfrm>
        </p:spPr>
        <p:txBody>
          <a:bodyPr/>
          <a:lstStyle/>
          <a:p>
            <a:r>
              <a:rPr lang="en-US" dirty="0"/>
              <a:t>Rest Methods</a:t>
            </a:r>
          </a:p>
        </p:txBody>
      </p:sp>
      <p:pic>
        <p:nvPicPr>
          <p:cNvPr id="5" name="Content Placeholder 4">
            <a:extLst>
              <a:ext uri="{FF2B5EF4-FFF2-40B4-BE49-F238E27FC236}">
                <a16:creationId xmlns:a16="http://schemas.microsoft.com/office/drawing/2014/main" id="{E3AF28C8-9235-452F-AC5F-3D5418950C96}"/>
              </a:ext>
            </a:extLst>
          </p:cNvPr>
          <p:cNvPicPr>
            <a:picLocks noGrp="1" noChangeAspect="1"/>
          </p:cNvPicPr>
          <p:nvPr>
            <p:ph idx="4294967295"/>
          </p:nvPr>
        </p:nvPicPr>
        <p:blipFill>
          <a:blip r:embed="rId2"/>
          <a:stretch>
            <a:fillRect/>
          </a:stretch>
        </p:blipFill>
        <p:spPr>
          <a:xfrm>
            <a:off x="0" y="2222500"/>
            <a:ext cx="3419475" cy="1873250"/>
          </a:xfrm>
          <a:prstGeom prst="rect">
            <a:avLst/>
          </a:prstGeom>
        </p:spPr>
      </p:pic>
      <p:pic>
        <p:nvPicPr>
          <p:cNvPr id="7" name="Picture 6">
            <a:extLst>
              <a:ext uri="{FF2B5EF4-FFF2-40B4-BE49-F238E27FC236}">
                <a16:creationId xmlns:a16="http://schemas.microsoft.com/office/drawing/2014/main" id="{D79DD6CD-FC9F-4054-BF7B-DE2611F6ACAA}"/>
              </a:ext>
            </a:extLst>
          </p:cNvPr>
          <p:cNvPicPr>
            <a:picLocks noChangeAspect="1"/>
          </p:cNvPicPr>
          <p:nvPr/>
        </p:nvPicPr>
        <p:blipFill>
          <a:blip r:embed="rId3"/>
          <a:stretch>
            <a:fillRect/>
          </a:stretch>
        </p:blipFill>
        <p:spPr>
          <a:xfrm>
            <a:off x="1024128" y="4233857"/>
            <a:ext cx="3419050" cy="2283627"/>
          </a:xfrm>
          <a:prstGeom prst="rect">
            <a:avLst/>
          </a:prstGeom>
        </p:spPr>
      </p:pic>
      <p:grpSp>
        <p:nvGrpSpPr>
          <p:cNvPr id="10" name="Group 9">
            <a:extLst>
              <a:ext uri="{FF2B5EF4-FFF2-40B4-BE49-F238E27FC236}">
                <a16:creationId xmlns:a16="http://schemas.microsoft.com/office/drawing/2014/main" id="{4B5AB090-E5A8-4056-BD22-C3CE6DC81F46}"/>
              </a:ext>
            </a:extLst>
          </p:cNvPr>
          <p:cNvGrpSpPr/>
          <p:nvPr/>
        </p:nvGrpSpPr>
        <p:grpSpPr>
          <a:xfrm>
            <a:off x="6777519" y="2364650"/>
            <a:ext cx="3364992" cy="4092802"/>
            <a:chOff x="6247432" y="2179982"/>
            <a:chExt cx="3364992" cy="4092802"/>
          </a:xfrm>
        </p:grpSpPr>
        <p:pic>
          <p:nvPicPr>
            <p:cNvPr id="6" name="Picture 5">
              <a:extLst>
                <a:ext uri="{FF2B5EF4-FFF2-40B4-BE49-F238E27FC236}">
                  <a16:creationId xmlns:a16="http://schemas.microsoft.com/office/drawing/2014/main" id="{9FAC4F2D-8330-4DDD-84D7-677DE968C3EC}"/>
                </a:ext>
              </a:extLst>
            </p:cNvPr>
            <p:cNvPicPr>
              <a:picLocks noChangeAspect="1"/>
            </p:cNvPicPr>
            <p:nvPr/>
          </p:nvPicPr>
          <p:blipFill>
            <a:blip r:embed="rId4"/>
            <a:stretch>
              <a:fillRect/>
            </a:stretch>
          </p:blipFill>
          <p:spPr>
            <a:xfrm>
              <a:off x="6247432" y="2179982"/>
              <a:ext cx="2768074" cy="1549867"/>
            </a:xfrm>
            <a:prstGeom prst="rect">
              <a:avLst/>
            </a:prstGeom>
          </p:spPr>
        </p:pic>
        <p:pic>
          <p:nvPicPr>
            <p:cNvPr id="8" name="Picture 7">
              <a:extLst>
                <a:ext uri="{FF2B5EF4-FFF2-40B4-BE49-F238E27FC236}">
                  <a16:creationId xmlns:a16="http://schemas.microsoft.com/office/drawing/2014/main" id="{4336B862-CAD1-4835-AE9B-DD46ACAEA417}"/>
                </a:ext>
              </a:extLst>
            </p:cNvPr>
            <p:cNvPicPr>
              <a:picLocks noChangeAspect="1"/>
            </p:cNvPicPr>
            <p:nvPr/>
          </p:nvPicPr>
          <p:blipFill>
            <a:blip r:embed="rId5"/>
            <a:stretch>
              <a:fillRect/>
            </a:stretch>
          </p:blipFill>
          <p:spPr>
            <a:xfrm>
              <a:off x="6247432" y="3903084"/>
              <a:ext cx="3364992" cy="1472587"/>
            </a:xfrm>
            <a:prstGeom prst="rect">
              <a:avLst/>
            </a:prstGeom>
          </p:spPr>
        </p:pic>
        <p:pic>
          <p:nvPicPr>
            <p:cNvPr id="9" name="Picture 8">
              <a:extLst>
                <a:ext uri="{FF2B5EF4-FFF2-40B4-BE49-F238E27FC236}">
                  <a16:creationId xmlns:a16="http://schemas.microsoft.com/office/drawing/2014/main" id="{DA8FAA3F-DA3F-4319-A18E-C5ED19585E2F}"/>
                </a:ext>
              </a:extLst>
            </p:cNvPr>
            <p:cNvPicPr>
              <a:picLocks noChangeAspect="1"/>
            </p:cNvPicPr>
            <p:nvPr/>
          </p:nvPicPr>
          <p:blipFill>
            <a:blip r:embed="rId6"/>
            <a:stretch>
              <a:fillRect/>
            </a:stretch>
          </p:blipFill>
          <p:spPr>
            <a:xfrm>
              <a:off x="6247432" y="5772297"/>
              <a:ext cx="2919506" cy="500487"/>
            </a:xfrm>
            <a:prstGeom prst="rect">
              <a:avLst/>
            </a:prstGeom>
          </p:spPr>
        </p:pic>
      </p:grpSp>
    </p:spTree>
    <p:extLst>
      <p:ext uri="{BB962C8B-B14F-4D97-AF65-F5344CB8AC3E}">
        <p14:creationId xmlns:p14="http://schemas.microsoft.com/office/powerpoint/2010/main" val="298782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637555BA-3410-467F-A5FD-227EA8AD49DE}"/>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defTabSz="914400"/>
            <a:r>
              <a:rPr lang="en-US" sz="4400" kern="1200" cap="all" spc="200" baseline="0">
                <a:solidFill>
                  <a:srgbClr val="FFFFFF"/>
                </a:solidFill>
                <a:latin typeface="+mj-lt"/>
                <a:ea typeface="+mj-ea"/>
                <a:cs typeface="+mj-cs"/>
              </a:rPr>
              <a:t>Rest STATUS Codes</a:t>
            </a:r>
          </a:p>
        </p:txBody>
      </p:sp>
      <p:cxnSp>
        <p:nvCxnSpPr>
          <p:cNvPr id="47" name="Straight Connector 46">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77533222-B92B-4A2A-9707-2747A2E5F6A7}"/>
              </a:ext>
            </a:extLst>
          </p:cNvPr>
          <p:cNvGraphicFramePr>
            <a:graphicFrameLocks noGrp="1"/>
          </p:cNvGraphicFramePr>
          <p:nvPr>
            <p:extLst>
              <p:ext uri="{D42A27DB-BD31-4B8C-83A1-F6EECF244321}">
                <p14:modId xmlns:p14="http://schemas.microsoft.com/office/powerpoint/2010/main" val="1147094751"/>
              </p:ext>
            </p:extLst>
          </p:nvPr>
        </p:nvGraphicFramePr>
        <p:xfrm>
          <a:off x="6096000" y="1257884"/>
          <a:ext cx="5459471" cy="4343212"/>
        </p:xfrm>
        <a:graphic>
          <a:graphicData uri="http://schemas.openxmlformats.org/drawingml/2006/table">
            <a:tbl>
              <a:tblPr firstRow="1" firstCol="1" bandRow="1">
                <a:tableStyleId>{69012ECD-51FC-41F1-AA8D-1B2483CD663E}</a:tableStyleId>
              </a:tblPr>
              <a:tblGrid>
                <a:gridCol w="1034332">
                  <a:extLst>
                    <a:ext uri="{9D8B030D-6E8A-4147-A177-3AD203B41FA5}">
                      <a16:colId xmlns:a16="http://schemas.microsoft.com/office/drawing/2014/main" val="4022120878"/>
                    </a:ext>
                  </a:extLst>
                </a:gridCol>
                <a:gridCol w="1657602">
                  <a:extLst>
                    <a:ext uri="{9D8B030D-6E8A-4147-A177-3AD203B41FA5}">
                      <a16:colId xmlns:a16="http://schemas.microsoft.com/office/drawing/2014/main" val="556037824"/>
                    </a:ext>
                  </a:extLst>
                </a:gridCol>
                <a:gridCol w="2767537">
                  <a:extLst>
                    <a:ext uri="{9D8B030D-6E8A-4147-A177-3AD203B41FA5}">
                      <a16:colId xmlns:a16="http://schemas.microsoft.com/office/drawing/2014/main" val="3832282743"/>
                    </a:ext>
                  </a:extLst>
                </a:gridCol>
              </a:tblGrid>
              <a:tr h="596368">
                <a:tc>
                  <a:txBody>
                    <a:bodyPr/>
                    <a:lstStyle/>
                    <a:p>
                      <a:pPr marL="0" marR="0">
                        <a:lnSpc>
                          <a:spcPts val="1350"/>
                        </a:lnSpc>
                        <a:spcBef>
                          <a:spcPts val="0"/>
                        </a:spcBef>
                        <a:spcAft>
                          <a:spcPts val="0"/>
                        </a:spcAft>
                      </a:pPr>
                      <a:r>
                        <a:rPr lang="en-US" sz="1500">
                          <a:effectLst/>
                        </a:rPr>
                        <a:t>HTTP Verb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nchor="b"/>
                </a:tc>
                <a:tc>
                  <a:txBody>
                    <a:bodyPr/>
                    <a:lstStyle/>
                    <a:p>
                      <a:pPr marL="0" marR="0">
                        <a:lnSpc>
                          <a:spcPts val="1350"/>
                        </a:lnSpc>
                        <a:spcBef>
                          <a:spcPts val="0"/>
                        </a:spcBef>
                        <a:spcAft>
                          <a:spcPts val="0"/>
                        </a:spcAft>
                      </a:pPr>
                      <a:r>
                        <a:rPr lang="en-US" sz="1500">
                          <a:effectLst/>
                        </a:rPr>
                        <a:t>CRUD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nchor="b"/>
                </a:tc>
                <a:tc>
                  <a:txBody>
                    <a:bodyPr/>
                    <a:lstStyle/>
                    <a:p>
                      <a:pPr marL="0" marR="0">
                        <a:lnSpc>
                          <a:spcPts val="1350"/>
                        </a:lnSpc>
                        <a:spcBef>
                          <a:spcPts val="0"/>
                        </a:spcBef>
                        <a:spcAft>
                          <a:spcPts val="0"/>
                        </a:spcAft>
                      </a:pPr>
                      <a:r>
                        <a:rPr lang="en-US" sz="1500">
                          <a:effectLst/>
                        </a:rPr>
                        <a:t>Response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nchor="b"/>
                </a:tc>
                <a:extLst>
                  <a:ext uri="{0D108BD9-81ED-4DB2-BD59-A6C34878D82A}">
                    <a16:rowId xmlns:a16="http://schemas.microsoft.com/office/drawing/2014/main" val="1365383629"/>
                  </a:ext>
                </a:extLst>
              </a:tr>
              <a:tr h="787619">
                <a:tc>
                  <a:txBody>
                    <a:bodyPr/>
                    <a:lstStyle/>
                    <a:p>
                      <a:pPr marL="0" marR="0">
                        <a:lnSpc>
                          <a:spcPts val="1350"/>
                        </a:lnSpc>
                        <a:spcBef>
                          <a:spcPts val="0"/>
                        </a:spcBef>
                        <a:spcAft>
                          <a:spcPts val="0"/>
                        </a:spcAft>
                      </a:pPr>
                      <a:r>
                        <a:rPr lang="en-US" sz="1500">
                          <a:effectLst/>
                        </a:rPr>
                        <a:t>POST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a:effectLst/>
                        </a:rPr>
                        <a:t>Create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dirty="0">
                          <a:effectLst/>
                        </a:rPr>
                        <a:t>201 (Created), 409 (Conflict) if resource already exists...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extLst>
                  <a:ext uri="{0D108BD9-81ED-4DB2-BD59-A6C34878D82A}">
                    <a16:rowId xmlns:a16="http://schemas.microsoft.com/office/drawing/2014/main" val="2466747145"/>
                  </a:ext>
                </a:extLst>
              </a:tr>
              <a:tr h="787619">
                <a:tc>
                  <a:txBody>
                    <a:bodyPr/>
                    <a:lstStyle/>
                    <a:p>
                      <a:pPr marL="0" marR="0">
                        <a:lnSpc>
                          <a:spcPts val="1350"/>
                        </a:lnSpc>
                        <a:spcBef>
                          <a:spcPts val="0"/>
                        </a:spcBef>
                        <a:spcAft>
                          <a:spcPts val="0"/>
                        </a:spcAft>
                      </a:pPr>
                      <a:r>
                        <a:rPr lang="en-US" sz="1500">
                          <a:effectLst/>
                        </a:rPr>
                        <a:t>GET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a:effectLst/>
                        </a:rPr>
                        <a:t>Read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dirty="0">
                          <a:effectLst/>
                        </a:rPr>
                        <a:t>200 (OK), 404 (Not Found), if ID not found or invalid.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extLst>
                  <a:ext uri="{0D108BD9-81ED-4DB2-BD59-A6C34878D82A}">
                    <a16:rowId xmlns:a16="http://schemas.microsoft.com/office/drawing/2014/main" val="2758454684"/>
                  </a:ext>
                </a:extLst>
              </a:tr>
              <a:tr h="787619">
                <a:tc>
                  <a:txBody>
                    <a:bodyPr/>
                    <a:lstStyle/>
                    <a:p>
                      <a:pPr marL="0" marR="0">
                        <a:lnSpc>
                          <a:spcPts val="1350"/>
                        </a:lnSpc>
                        <a:spcBef>
                          <a:spcPts val="0"/>
                        </a:spcBef>
                        <a:spcAft>
                          <a:spcPts val="0"/>
                        </a:spcAft>
                      </a:pPr>
                      <a:r>
                        <a:rPr lang="en-US" sz="1500">
                          <a:effectLst/>
                        </a:rPr>
                        <a:t>PUT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a:effectLst/>
                        </a:rPr>
                        <a:t>Update/Replace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a:effectLst/>
                        </a:rPr>
                        <a:t>200 (OK) or 204 (No Content). 404 (Not Found), if ID not found or invalid.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extLst>
                  <a:ext uri="{0D108BD9-81ED-4DB2-BD59-A6C34878D82A}">
                    <a16:rowId xmlns:a16="http://schemas.microsoft.com/office/drawing/2014/main" val="3633855163"/>
                  </a:ext>
                </a:extLst>
              </a:tr>
              <a:tr h="787619">
                <a:tc>
                  <a:txBody>
                    <a:bodyPr/>
                    <a:lstStyle/>
                    <a:p>
                      <a:pPr marL="0" marR="0">
                        <a:lnSpc>
                          <a:spcPts val="1350"/>
                        </a:lnSpc>
                        <a:spcBef>
                          <a:spcPts val="0"/>
                        </a:spcBef>
                        <a:spcAft>
                          <a:spcPts val="0"/>
                        </a:spcAft>
                      </a:pPr>
                      <a:r>
                        <a:rPr lang="en-US" sz="1500">
                          <a:effectLst/>
                        </a:rPr>
                        <a:t>PATCH</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a:effectLst/>
                        </a:rPr>
                        <a:t>Update/Modify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a:effectLst/>
                        </a:rPr>
                        <a:t>200 (OK) or 204 (No Content). 404 (Not Found), if ID not found or invalid.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extLst>
                  <a:ext uri="{0D108BD9-81ED-4DB2-BD59-A6C34878D82A}">
                    <a16:rowId xmlns:a16="http://schemas.microsoft.com/office/drawing/2014/main" val="1929251022"/>
                  </a:ext>
                </a:extLst>
              </a:tr>
              <a:tr h="596368">
                <a:tc>
                  <a:txBody>
                    <a:bodyPr/>
                    <a:lstStyle/>
                    <a:p>
                      <a:pPr marL="0" marR="0">
                        <a:lnSpc>
                          <a:spcPts val="1350"/>
                        </a:lnSpc>
                        <a:spcBef>
                          <a:spcPts val="0"/>
                        </a:spcBef>
                        <a:spcAft>
                          <a:spcPts val="0"/>
                        </a:spcAft>
                      </a:pPr>
                      <a:r>
                        <a:rPr lang="en-US" sz="1500">
                          <a:effectLst/>
                        </a:rPr>
                        <a:t>DELETE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a:effectLst/>
                        </a:rPr>
                        <a:t>Delete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tc>
                  <a:txBody>
                    <a:bodyPr/>
                    <a:lstStyle/>
                    <a:p>
                      <a:pPr marL="0" marR="0">
                        <a:lnSpc>
                          <a:spcPts val="1350"/>
                        </a:lnSpc>
                        <a:spcBef>
                          <a:spcPts val="0"/>
                        </a:spcBef>
                        <a:spcAft>
                          <a:spcPts val="0"/>
                        </a:spcAft>
                      </a:pPr>
                      <a:r>
                        <a:rPr lang="en-US" sz="1500" dirty="0">
                          <a:effectLst/>
                        </a:rPr>
                        <a:t>200 (OK). 404 (Not Found), if ID not found or invalid.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86681" marR="86681" marT="86681" marB="86681"/>
                </a:tc>
                <a:extLst>
                  <a:ext uri="{0D108BD9-81ED-4DB2-BD59-A6C34878D82A}">
                    <a16:rowId xmlns:a16="http://schemas.microsoft.com/office/drawing/2014/main" val="1067834321"/>
                  </a:ext>
                </a:extLst>
              </a:tr>
            </a:tbl>
          </a:graphicData>
        </a:graphic>
      </p:graphicFrame>
    </p:spTree>
    <p:extLst>
      <p:ext uri="{BB962C8B-B14F-4D97-AF65-F5344CB8AC3E}">
        <p14:creationId xmlns:p14="http://schemas.microsoft.com/office/powerpoint/2010/main" val="83299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8690B-AA5E-40BC-8A73-820FC29131BC}"/>
              </a:ext>
            </a:extLst>
          </p:cNvPr>
          <p:cNvSpPr>
            <a:spLocks noGrp="1"/>
          </p:cNvSpPr>
          <p:nvPr>
            <p:ph type="sldNum" sz="quarter" idx="12"/>
          </p:nvPr>
        </p:nvSpPr>
        <p:spPr/>
        <p:txBody>
          <a:bodyPr/>
          <a:lstStyle/>
          <a:p>
            <a:pPr defTabSz="609585"/>
            <a:fld id="{AC0B3FAB-ED88-431A-B094-8AA292BE9854}" type="slidenum">
              <a:rPr lang="en-US">
                <a:solidFill>
                  <a:prstClr val="black">
                    <a:lumMod val="95000"/>
                    <a:lumOff val="5000"/>
                  </a:prstClr>
                </a:solidFill>
                <a:latin typeface="Tw Cen MT Condensed" panose="020B0606020104020203"/>
              </a:rPr>
              <a:pPr defTabSz="609585"/>
              <a:t>6</a:t>
            </a:fld>
            <a:endParaRPr lang="en-US">
              <a:solidFill>
                <a:prstClr val="black">
                  <a:lumMod val="95000"/>
                  <a:lumOff val="5000"/>
                </a:prstClr>
              </a:solidFill>
              <a:latin typeface="Tw Cen MT Condensed" panose="020B0606020104020203"/>
            </a:endParaRPr>
          </a:p>
        </p:txBody>
      </p:sp>
      <p:sp>
        <p:nvSpPr>
          <p:cNvPr id="2" name="Title 1">
            <a:extLst>
              <a:ext uri="{FF2B5EF4-FFF2-40B4-BE49-F238E27FC236}">
                <a16:creationId xmlns:a16="http://schemas.microsoft.com/office/drawing/2014/main" id="{A59E148E-42A1-4FF8-AF77-E5777BB7CFE0}"/>
              </a:ext>
            </a:extLst>
          </p:cNvPr>
          <p:cNvSpPr>
            <a:spLocks noGrp="1"/>
          </p:cNvSpPr>
          <p:nvPr>
            <p:ph type="title" idx="4294967295"/>
          </p:nvPr>
        </p:nvSpPr>
        <p:spPr>
          <a:xfrm>
            <a:off x="0" y="723900"/>
            <a:ext cx="9720263" cy="1344613"/>
          </a:xfrm>
        </p:spPr>
        <p:txBody>
          <a:bodyPr>
            <a:normAutofit/>
          </a:bodyPr>
          <a:lstStyle/>
          <a:p>
            <a:r>
              <a:rPr lang="en-US" dirty="0"/>
              <a:t>RESTful Web Services - Messages</a:t>
            </a:r>
            <a:br>
              <a:rPr lang="en-US" dirty="0"/>
            </a:br>
            <a:endParaRPr lang="en-US" dirty="0"/>
          </a:p>
        </p:txBody>
      </p:sp>
      <p:sp>
        <p:nvSpPr>
          <p:cNvPr id="3" name="Content Placeholder 2">
            <a:extLst>
              <a:ext uri="{FF2B5EF4-FFF2-40B4-BE49-F238E27FC236}">
                <a16:creationId xmlns:a16="http://schemas.microsoft.com/office/drawing/2014/main" id="{CE1F1DFA-E2D7-4225-AFDB-3543CFA02B91}"/>
              </a:ext>
            </a:extLst>
          </p:cNvPr>
          <p:cNvSpPr>
            <a:spLocks noGrp="1"/>
          </p:cNvSpPr>
          <p:nvPr>
            <p:ph idx="4294967295"/>
          </p:nvPr>
        </p:nvSpPr>
        <p:spPr>
          <a:xfrm>
            <a:off x="0" y="1830388"/>
            <a:ext cx="9720263" cy="4022725"/>
          </a:xfrm>
        </p:spPr>
        <p:txBody>
          <a:bodyPr>
            <a:normAutofit/>
          </a:bodyPr>
          <a:lstStyle/>
          <a:p>
            <a:r>
              <a:rPr lang="en-US" sz="1467" dirty="0"/>
              <a:t>RESTful Web Services make use of HTTP protocols as a medium of communication between client and server. A client sends a message in form of a HTTP Request and the server responds in the form of an HTTP Response.</a:t>
            </a:r>
          </a:p>
        </p:txBody>
      </p:sp>
      <p:sp>
        <p:nvSpPr>
          <p:cNvPr id="5" name="Rectangle 4">
            <a:extLst>
              <a:ext uri="{FF2B5EF4-FFF2-40B4-BE49-F238E27FC236}">
                <a16:creationId xmlns:a16="http://schemas.microsoft.com/office/drawing/2014/main" id="{93FD29AE-1910-499D-ABB5-E48102C5CBFC}"/>
              </a:ext>
            </a:extLst>
          </p:cNvPr>
          <p:cNvSpPr/>
          <p:nvPr/>
        </p:nvSpPr>
        <p:spPr>
          <a:xfrm>
            <a:off x="1104791" y="4319715"/>
            <a:ext cx="4916998" cy="209023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09585"/>
            <a:r>
              <a:rPr lang="en-US" sz="1280" dirty="0">
                <a:solidFill>
                  <a:prstClr val="black"/>
                </a:solidFill>
                <a:latin typeface="Tw Cen MT" panose="020B0602020104020603"/>
              </a:rPr>
              <a:t>An HTTP Request has five major parts −</a:t>
            </a:r>
          </a:p>
          <a:p>
            <a:pPr defTabSz="609585"/>
            <a:r>
              <a:rPr lang="en-US" sz="1280" b="1" dirty="0">
                <a:solidFill>
                  <a:prstClr val="black"/>
                </a:solidFill>
                <a:latin typeface="Tw Cen MT" panose="020B0602020104020603"/>
              </a:rPr>
              <a:t>Verb</a:t>
            </a:r>
            <a:r>
              <a:rPr lang="en-US" sz="1280" dirty="0">
                <a:solidFill>
                  <a:prstClr val="black"/>
                </a:solidFill>
                <a:latin typeface="Tw Cen MT" panose="020B0602020104020603"/>
              </a:rPr>
              <a:t> − Indicates the HTTP methods such as GET, POST, DELETE, PUT, etc.</a:t>
            </a:r>
          </a:p>
          <a:p>
            <a:pPr defTabSz="609585"/>
            <a:r>
              <a:rPr lang="en-US" sz="1280" b="1" dirty="0">
                <a:solidFill>
                  <a:prstClr val="black"/>
                </a:solidFill>
                <a:latin typeface="Tw Cen MT" panose="020B0602020104020603"/>
              </a:rPr>
              <a:t>URI</a:t>
            </a:r>
            <a:r>
              <a:rPr lang="en-US" sz="1280" dirty="0">
                <a:solidFill>
                  <a:prstClr val="black"/>
                </a:solidFill>
                <a:latin typeface="Tw Cen MT" panose="020B0602020104020603"/>
              </a:rPr>
              <a:t> − Uniform Resource Identifier (URI) to identify the resource on the server.</a:t>
            </a:r>
          </a:p>
          <a:p>
            <a:pPr defTabSz="609585"/>
            <a:r>
              <a:rPr lang="en-US" sz="1280" b="1" dirty="0">
                <a:solidFill>
                  <a:prstClr val="black"/>
                </a:solidFill>
                <a:latin typeface="Tw Cen MT" panose="020B0602020104020603"/>
              </a:rPr>
              <a:t>HTTP Version</a:t>
            </a:r>
            <a:r>
              <a:rPr lang="en-US" sz="1280" dirty="0">
                <a:solidFill>
                  <a:prstClr val="black"/>
                </a:solidFill>
                <a:latin typeface="Tw Cen MT" panose="020B0602020104020603"/>
              </a:rPr>
              <a:t> − Indicates the HTTP version. For example, HTTP v1.1.</a:t>
            </a:r>
          </a:p>
          <a:p>
            <a:pPr defTabSz="609585"/>
            <a:r>
              <a:rPr lang="en-US" sz="1280" b="1" dirty="0">
                <a:solidFill>
                  <a:prstClr val="black"/>
                </a:solidFill>
                <a:latin typeface="Tw Cen MT" panose="020B0602020104020603"/>
              </a:rPr>
              <a:t>Request Header</a:t>
            </a:r>
            <a:r>
              <a:rPr lang="en-US" sz="1280" dirty="0">
                <a:solidFill>
                  <a:prstClr val="black"/>
                </a:solidFill>
                <a:latin typeface="Tw Cen MT" panose="020B0602020104020603"/>
              </a:rPr>
              <a:t> − Contains metadata for the HTTP Request message as key-value pairs. For example, client (or browser) type, format supported by the client, format of the message body, cache settings, etc.</a:t>
            </a:r>
          </a:p>
          <a:p>
            <a:pPr defTabSz="609585"/>
            <a:r>
              <a:rPr lang="en-US" sz="1280" b="1" dirty="0">
                <a:solidFill>
                  <a:prstClr val="black"/>
                </a:solidFill>
                <a:latin typeface="Tw Cen MT" panose="020B0602020104020603"/>
              </a:rPr>
              <a:t>Request Body</a:t>
            </a:r>
            <a:r>
              <a:rPr lang="en-US" sz="1280" dirty="0">
                <a:solidFill>
                  <a:prstClr val="black"/>
                </a:solidFill>
                <a:latin typeface="Tw Cen MT" panose="020B0602020104020603"/>
              </a:rPr>
              <a:t> − Message content or Resource representation.</a:t>
            </a:r>
          </a:p>
        </p:txBody>
      </p:sp>
      <p:sp>
        <p:nvSpPr>
          <p:cNvPr id="6" name="Rectangle 5">
            <a:extLst>
              <a:ext uri="{FF2B5EF4-FFF2-40B4-BE49-F238E27FC236}">
                <a16:creationId xmlns:a16="http://schemas.microsoft.com/office/drawing/2014/main" id="{BE19AA7F-9CBA-4A7E-BC8D-AD12C1F7460D}"/>
              </a:ext>
            </a:extLst>
          </p:cNvPr>
          <p:cNvSpPr/>
          <p:nvPr/>
        </p:nvSpPr>
        <p:spPr>
          <a:xfrm>
            <a:off x="6238354" y="4319714"/>
            <a:ext cx="5043436" cy="2090230"/>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09585"/>
            <a:r>
              <a:rPr lang="en-US" sz="1290" dirty="0">
                <a:solidFill>
                  <a:prstClr val="black"/>
                </a:solidFill>
                <a:latin typeface="Tw Cen MT" panose="020B0602020104020603"/>
              </a:rPr>
              <a:t>An HTTP Response has four major parts −</a:t>
            </a:r>
          </a:p>
          <a:p>
            <a:pPr defTabSz="609585"/>
            <a:r>
              <a:rPr lang="en-US" sz="1290" b="1" dirty="0">
                <a:solidFill>
                  <a:prstClr val="black"/>
                </a:solidFill>
                <a:latin typeface="Tw Cen MT" panose="020B0602020104020603"/>
              </a:rPr>
              <a:t>Status/Response Code</a:t>
            </a:r>
            <a:r>
              <a:rPr lang="en-US" sz="1290" dirty="0">
                <a:solidFill>
                  <a:prstClr val="black"/>
                </a:solidFill>
                <a:latin typeface="Tw Cen MT" panose="020B0602020104020603"/>
              </a:rPr>
              <a:t> − Indicates the Server status for the requested resource. For example, 404 means resource not found and 200 means response is ok.</a:t>
            </a:r>
          </a:p>
          <a:p>
            <a:pPr defTabSz="609585"/>
            <a:r>
              <a:rPr lang="en-US" sz="1290" b="1" dirty="0">
                <a:solidFill>
                  <a:prstClr val="black"/>
                </a:solidFill>
                <a:latin typeface="Tw Cen MT" panose="020B0602020104020603"/>
              </a:rPr>
              <a:t>HTTP Version</a:t>
            </a:r>
            <a:r>
              <a:rPr lang="en-US" sz="1290" dirty="0">
                <a:solidFill>
                  <a:prstClr val="black"/>
                </a:solidFill>
                <a:latin typeface="Tw Cen MT" panose="020B0602020104020603"/>
              </a:rPr>
              <a:t> − Indicates the HTTP version. For example HTTP v1.1.</a:t>
            </a:r>
          </a:p>
          <a:p>
            <a:pPr defTabSz="609585"/>
            <a:r>
              <a:rPr lang="en-US" sz="1290" b="1" dirty="0">
                <a:solidFill>
                  <a:prstClr val="black"/>
                </a:solidFill>
                <a:latin typeface="Tw Cen MT" panose="020B0602020104020603"/>
              </a:rPr>
              <a:t>Response Header</a:t>
            </a:r>
            <a:r>
              <a:rPr lang="en-US" sz="1290" dirty="0">
                <a:solidFill>
                  <a:prstClr val="black"/>
                </a:solidFill>
                <a:latin typeface="Tw Cen MT" panose="020B0602020104020603"/>
              </a:rPr>
              <a:t> − Contains metadata for the HTTP Response message as </a:t>
            </a:r>
            <a:r>
              <a:rPr lang="en-US" sz="1290" dirty="0" err="1">
                <a:solidFill>
                  <a:prstClr val="black"/>
                </a:solidFill>
                <a:latin typeface="Tw Cen MT" panose="020B0602020104020603"/>
              </a:rPr>
              <a:t>keyvalue</a:t>
            </a:r>
            <a:r>
              <a:rPr lang="en-US" sz="1290" dirty="0">
                <a:solidFill>
                  <a:prstClr val="black"/>
                </a:solidFill>
                <a:latin typeface="Tw Cen MT" panose="020B0602020104020603"/>
              </a:rPr>
              <a:t> pairs. For example, content length, content type, response date, server type, etc.</a:t>
            </a:r>
          </a:p>
          <a:p>
            <a:pPr defTabSz="609585"/>
            <a:r>
              <a:rPr lang="en-US" sz="1290" b="1" dirty="0">
                <a:solidFill>
                  <a:prstClr val="black"/>
                </a:solidFill>
                <a:latin typeface="Tw Cen MT" panose="020B0602020104020603"/>
              </a:rPr>
              <a:t>Response Body</a:t>
            </a:r>
            <a:r>
              <a:rPr lang="en-US" sz="1290" dirty="0">
                <a:solidFill>
                  <a:prstClr val="black"/>
                </a:solidFill>
                <a:latin typeface="Tw Cen MT" panose="020B0602020104020603"/>
              </a:rPr>
              <a:t> − Response message content or Resource representation</a:t>
            </a:r>
            <a:r>
              <a:rPr lang="en-US" sz="1200" dirty="0">
                <a:solidFill>
                  <a:prstClr val="white"/>
                </a:solidFill>
                <a:latin typeface="Tw Cen MT" panose="020B0602020104020603"/>
              </a:rPr>
              <a:t>.</a:t>
            </a:r>
          </a:p>
        </p:txBody>
      </p:sp>
      <p:pic>
        <p:nvPicPr>
          <p:cNvPr id="8" name="Picture 7">
            <a:extLst>
              <a:ext uri="{FF2B5EF4-FFF2-40B4-BE49-F238E27FC236}">
                <a16:creationId xmlns:a16="http://schemas.microsoft.com/office/drawing/2014/main" id="{D218B259-13D3-4AC8-A629-237132C50140}"/>
              </a:ext>
            </a:extLst>
          </p:cNvPr>
          <p:cNvPicPr>
            <a:picLocks noChangeAspect="1"/>
          </p:cNvPicPr>
          <p:nvPr/>
        </p:nvPicPr>
        <p:blipFill>
          <a:blip r:embed="rId2"/>
          <a:stretch>
            <a:fillRect/>
          </a:stretch>
        </p:blipFill>
        <p:spPr>
          <a:xfrm>
            <a:off x="6238353" y="2412662"/>
            <a:ext cx="2759873" cy="1752677"/>
          </a:xfrm>
          <a:prstGeom prst="roundRect">
            <a:avLst>
              <a:gd name="adj" fmla="val 8594"/>
            </a:avLst>
          </a:prstGeom>
          <a:solidFill>
            <a:schemeClr val="accent2">
              <a:lumMod val="60000"/>
              <a:lumOff val="40000"/>
            </a:scheme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B86C3A03-AFE9-46B2-B8EA-DCEC71B65857}"/>
              </a:ext>
            </a:extLst>
          </p:cNvPr>
          <p:cNvPicPr>
            <a:picLocks noChangeAspect="1"/>
          </p:cNvPicPr>
          <p:nvPr/>
        </p:nvPicPr>
        <p:blipFill>
          <a:blip r:embed="rId3"/>
          <a:stretch>
            <a:fillRect/>
          </a:stretch>
        </p:blipFill>
        <p:spPr>
          <a:xfrm>
            <a:off x="1104791" y="2412663"/>
            <a:ext cx="2950373" cy="1907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247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FBD04-B70D-40E0-AB12-10BA162F15E6}"/>
              </a:ext>
            </a:extLst>
          </p:cNvPr>
          <p:cNvSpPr>
            <a:spLocks noGrp="1"/>
          </p:cNvSpPr>
          <p:nvPr>
            <p:ph type="title"/>
          </p:nvPr>
        </p:nvSpPr>
        <p:spPr>
          <a:xfrm>
            <a:off x="8129872" y="643467"/>
            <a:ext cx="3473009" cy="5571066"/>
          </a:xfrm>
        </p:spPr>
        <p:txBody>
          <a:bodyPr>
            <a:normAutofit/>
          </a:bodyPr>
          <a:lstStyle/>
          <a:p>
            <a:r>
              <a:rPr lang="en-US" sz="3900" b="1">
                <a:latin typeface="+mn-lt"/>
              </a:rPr>
              <a:t>REST APIs parameters:</a:t>
            </a:r>
            <a:br>
              <a:rPr lang="en-US" sz="3900" b="1"/>
            </a:br>
            <a:endParaRPr lang="en-US" sz="3900" b="1"/>
          </a:p>
        </p:txBody>
      </p:sp>
      <p:cxnSp>
        <p:nvCxnSpPr>
          <p:cNvPr id="28" name="Straight Connector 24">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6FBC2384-AA3C-4105-98FB-7499EF9C05A3}"/>
              </a:ext>
            </a:extLst>
          </p:cNvPr>
          <p:cNvGraphicFramePr>
            <a:graphicFrameLocks noGrp="1"/>
          </p:cNvGraphicFramePr>
          <p:nvPr>
            <p:ph idx="1"/>
            <p:extLst>
              <p:ext uri="{D42A27DB-BD31-4B8C-83A1-F6EECF244321}">
                <p14:modId xmlns:p14="http://schemas.microsoft.com/office/powerpoint/2010/main" val="3348081333"/>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86A93CE-AE92-44C8-B5EE-C32017BD2C00}"/>
              </a:ext>
            </a:extLst>
          </p:cNvPr>
          <p:cNvPicPr>
            <a:picLocks noChangeAspect="1"/>
          </p:cNvPicPr>
          <p:nvPr/>
        </p:nvPicPr>
        <p:blipFill>
          <a:blip r:embed="rId7"/>
          <a:stretch>
            <a:fillRect/>
          </a:stretch>
        </p:blipFill>
        <p:spPr>
          <a:xfrm>
            <a:off x="8129872" y="3714750"/>
            <a:ext cx="3086100" cy="628650"/>
          </a:xfrm>
          <a:prstGeom prst="rect">
            <a:avLst/>
          </a:prstGeom>
        </p:spPr>
      </p:pic>
    </p:spTree>
    <p:extLst>
      <p:ext uri="{BB962C8B-B14F-4D97-AF65-F5344CB8AC3E}">
        <p14:creationId xmlns:p14="http://schemas.microsoft.com/office/powerpoint/2010/main" val="285191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1D3BC-EEB8-486D-8FC3-E9E5589C54F3}"/>
              </a:ext>
            </a:extLst>
          </p:cNvPr>
          <p:cNvSpPr>
            <a:spLocks noGrp="1"/>
          </p:cNvSpPr>
          <p:nvPr>
            <p:ph type="title"/>
          </p:nvPr>
        </p:nvSpPr>
        <p:spPr>
          <a:xfrm>
            <a:off x="8129872" y="643467"/>
            <a:ext cx="3473009" cy="5571066"/>
          </a:xfrm>
        </p:spPr>
        <p:txBody>
          <a:bodyPr>
            <a:normAutofit/>
          </a:bodyPr>
          <a:lstStyle/>
          <a:p>
            <a:r>
              <a:rPr lang="en-US"/>
              <a:t>REST Assured</a:t>
            </a:r>
            <a:endParaRPr lang="en-US" dirty="0"/>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C3BC81-3AAA-4F8E-BD65-B7A700D7A59F}"/>
              </a:ext>
            </a:extLst>
          </p:cNvPr>
          <p:cNvGraphicFramePr>
            <a:graphicFrameLocks noGrp="1"/>
          </p:cNvGraphicFramePr>
          <p:nvPr>
            <p:ph idx="1"/>
            <p:extLst>
              <p:ext uri="{D42A27DB-BD31-4B8C-83A1-F6EECF244321}">
                <p14:modId xmlns:p14="http://schemas.microsoft.com/office/powerpoint/2010/main" val="3860531812"/>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AD0C612C-9B5F-4664-849F-45D209DFBD02}"/>
              </a:ext>
            </a:extLst>
          </p:cNvPr>
          <p:cNvPicPr>
            <a:picLocks noChangeAspect="1"/>
          </p:cNvPicPr>
          <p:nvPr/>
        </p:nvPicPr>
        <p:blipFill>
          <a:blip r:embed="rId7"/>
          <a:stretch>
            <a:fillRect/>
          </a:stretch>
        </p:blipFill>
        <p:spPr>
          <a:xfrm>
            <a:off x="8129872" y="3714750"/>
            <a:ext cx="3086100" cy="628650"/>
          </a:xfrm>
          <a:prstGeom prst="rect">
            <a:avLst/>
          </a:prstGeom>
        </p:spPr>
      </p:pic>
    </p:spTree>
    <p:extLst>
      <p:ext uri="{BB962C8B-B14F-4D97-AF65-F5344CB8AC3E}">
        <p14:creationId xmlns:p14="http://schemas.microsoft.com/office/powerpoint/2010/main" val="48867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a:xfrm>
            <a:off x="1024128" y="558711"/>
            <a:ext cx="5867061" cy="1499616"/>
          </a:xfrm>
        </p:spPr>
        <p:txBody>
          <a:bodyPr>
            <a:normAutofit/>
          </a:bodyPr>
          <a:lstStyle/>
          <a:p>
            <a:pPr lvl="0"/>
            <a:r>
              <a:rPr lang="nl-NL">
                <a:latin typeface="Courier New" pitchFamily="49"/>
                <a:cs typeface="Courier New" pitchFamily="49"/>
              </a:rPr>
              <a:t>About Hamcrest matchers</a:t>
            </a:r>
          </a:p>
        </p:txBody>
      </p:sp>
      <p:sp>
        <p:nvSpPr>
          <p:cNvPr id="20" name="Rectangle 17">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a:xfrm>
            <a:off x="8021490" y="585216"/>
            <a:ext cx="3527043" cy="5586984"/>
          </a:xfrm>
        </p:spPr>
        <p:txBody>
          <a:bodyPr anchor="ctr">
            <a:normAutofit/>
          </a:bodyPr>
          <a:lstStyle/>
          <a:p>
            <a:pPr lvl="0">
              <a:buFont typeface="Courier New" pitchFamily="49"/>
              <a:buChar char="_"/>
            </a:pPr>
            <a:r>
              <a:rPr lang="nl-NL" sz="2000" dirty="0">
                <a:solidFill>
                  <a:srgbClr val="FFFFFF"/>
                </a:solidFill>
                <a:latin typeface="Courier New" pitchFamily="49"/>
                <a:cs typeface="Courier New" pitchFamily="49"/>
              </a:rPr>
              <a:t>Express expectations in natural language</a:t>
            </a:r>
          </a:p>
          <a:p>
            <a:pPr marL="0" lvl="0" indent="0">
              <a:buNone/>
            </a:pPr>
            <a:endParaRPr lang="nl-NL" sz="2000" dirty="0">
              <a:solidFill>
                <a:srgbClr val="FFFFFF"/>
              </a:solidFill>
              <a:latin typeface="Courier New" pitchFamily="49"/>
              <a:cs typeface="Courier New" pitchFamily="49"/>
            </a:endParaRPr>
          </a:p>
          <a:p>
            <a:pPr marL="0" lvl="0" indent="0">
              <a:buNone/>
            </a:pPr>
            <a:endParaRPr lang="nl-NL" sz="2000" dirty="0">
              <a:solidFill>
                <a:srgbClr val="FFFFFF"/>
              </a:solidFill>
              <a:latin typeface="Courier New" pitchFamily="49"/>
              <a:cs typeface="Courier New" pitchFamily="49"/>
            </a:endParaRPr>
          </a:p>
          <a:p>
            <a:pPr marL="0" lvl="0" indent="0">
              <a:buNone/>
            </a:pPr>
            <a:r>
              <a:rPr lang="nl-NL" sz="2000" dirty="0">
                <a:solidFill>
                  <a:srgbClr val="FFFFFF"/>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extLst>
              <p:ext uri="{D42A27DB-BD31-4B8C-83A1-F6EECF244321}">
                <p14:modId xmlns:p14="http://schemas.microsoft.com/office/powerpoint/2010/main" val="868168299"/>
              </p:ext>
            </p:extLst>
          </p:nvPr>
        </p:nvGraphicFramePr>
        <p:xfrm>
          <a:off x="1024128" y="2750211"/>
          <a:ext cx="5813994" cy="3064634"/>
        </p:xfrm>
        <a:graphic>
          <a:graphicData uri="http://schemas.openxmlformats.org/drawingml/2006/table">
            <a:tbl>
              <a:tblPr firstRow="1" bandRow="1">
                <a:noFill/>
                <a:effectLst/>
                <a:tableStyleId>{2D5ABB26-0587-4C30-8999-92F81FD0307C}</a:tableStyleId>
              </a:tblPr>
              <a:tblGrid>
                <a:gridCol w="2345695">
                  <a:extLst>
                    <a:ext uri="{9D8B030D-6E8A-4147-A177-3AD203B41FA5}">
                      <a16:colId xmlns:a16="http://schemas.microsoft.com/office/drawing/2014/main" val="1438541578"/>
                    </a:ext>
                  </a:extLst>
                </a:gridCol>
                <a:gridCol w="3468299">
                  <a:extLst>
                    <a:ext uri="{9D8B030D-6E8A-4147-A177-3AD203B41FA5}">
                      <a16:colId xmlns:a16="http://schemas.microsoft.com/office/drawing/2014/main" val="694824538"/>
                    </a:ext>
                  </a:extLst>
                </a:gridCol>
              </a:tblGrid>
              <a:tr h="964759">
                <a:tc>
                  <a:txBody>
                    <a:bodyPr/>
                    <a:lstStyle/>
                    <a:p>
                      <a:pPr lvl="0"/>
                      <a:r>
                        <a:rPr lang="nl-NL" sz="2000" dirty="0">
                          <a:solidFill>
                            <a:schemeClr val="tx1">
                              <a:lumMod val="75000"/>
                              <a:lumOff val="25000"/>
                            </a:schemeClr>
                          </a:solidFill>
                          <a:latin typeface="Courier New" pitchFamily="49"/>
                          <a:cs typeface="Courier New" pitchFamily="49"/>
                        </a:rPr>
                        <a:t>equalTo(X)</a:t>
                      </a:r>
                    </a:p>
                  </a:txBody>
                  <a:tcPr marL="251778" marR="151068" marT="151068" marB="15106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lvl="0"/>
                      <a:r>
                        <a:rPr lang="nl-NL" sz="2000">
                          <a:solidFill>
                            <a:schemeClr val="tx1">
                              <a:lumMod val="75000"/>
                              <a:lumOff val="25000"/>
                            </a:schemeClr>
                          </a:solidFill>
                          <a:latin typeface="Courier New" pitchFamily="49"/>
                          <a:cs typeface="Courier New" pitchFamily="49"/>
                        </a:rPr>
                        <a:t>Does the object equal X?</a:t>
                      </a:r>
                    </a:p>
                  </a:txBody>
                  <a:tcPr marL="251778" marR="151068" marT="151068" marB="15106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128079445"/>
                  </a:ext>
                </a:extLst>
              </a:tr>
              <a:tr h="778842">
                <a:tc>
                  <a:txBody>
                    <a:bodyPr/>
                    <a:lstStyle/>
                    <a:p>
                      <a:pPr lvl="0"/>
                      <a:r>
                        <a:rPr lang="nl-NL" sz="1600">
                          <a:solidFill>
                            <a:schemeClr val="tx1">
                              <a:lumMod val="75000"/>
                              <a:lumOff val="25000"/>
                            </a:schemeClr>
                          </a:solidFill>
                          <a:latin typeface="Courier New" pitchFamily="49"/>
                          <a:cs typeface="Courier New" pitchFamily="49"/>
                        </a:rPr>
                        <a:t>hasItem(“Rome”)</a:t>
                      </a:r>
                    </a:p>
                  </a:txBody>
                  <a:tcPr marL="251778" marR="130925" marT="130925" marB="13092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lvl="0"/>
                      <a:r>
                        <a:rPr lang="nl-NL" sz="1600">
                          <a:solidFill>
                            <a:schemeClr val="tx1">
                              <a:lumMod val="75000"/>
                              <a:lumOff val="25000"/>
                            </a:schemeClr>
                          </a:solidFill>
                          <a:latin typeface="Courier New" pitchFamily="49"/>
                          <a:cs typeface="Courier New" pitchFamily="49"/>
                        </a:rPr>
                        <a:t>Does the collection contain</a:t>
                      </a:r>
                      <a:r>
                        <a:rPr lang="nl-NL" sz="1600" baseline="0">
                          <a:solidFill>
                            <a:schemeClr val="tx1">
                              <a:lumMod val="75000"/>
                              <a:lumOff val="25000"/>
                            </a:schemeClr>
                          </a:solidFill>
                          <a:latin typeface="Courier New" pitchFamily="49"/>
                          <a:cs typeface="Courier New" pitchFamily="49"/>
                        </a:rPr>
                        <a:t> an item “Rome”?</a:t>
                      </a:r>
                      <a:endParaRPr lang="nl-NL" sz="1600">
                        <a:solidFill>
                          <a:schemeClr val="tx1">
                            <a:lumMod val="75000"/>
                            <a:lumOff val="25000"/>
                          </a:schemeClr>
                        </a:solidFill>
                        <a:latin typeface="Courier New" pitchFamily="49"/>
                        <a:cs typeface="Courier New" pitchFamily="49"/>
                      </a:endParaRPr>
                    </a:p>
                  </a:txBody>
                  <a:tcPr marL="251778" marR="130925" marT="130925" marB="13092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54843198"/>
                  </a:ext>
                </a:extLst>
              </a:tr>
              <a:tr h="778842">
                <a:tc>
                  <a:txBody>
                    <a:bodyPr/>
                    <a:lstStyle/>
                    <a:p>
                      <a:pPr lvl="0"/>
                      <a:r>
                        <a:rPr lang="nl-NL" sz="1600">
                          <a:solidFill>
                            <a:schemeClr val="tx1">
                              <a:lumMod val="75000"/>
                              <a:lumOff val="25000"/>
                            </a:schemeClr>
                          </a:solidFill>
                          <a:latin typeface="Courier New" pitchFamily="49"/>
                          <a:cs typeface="Courier New" pitchFamily="49"/>
                        </a:rPr>
                        <a:t>hasSize(3)</a:t>
                      </a:r>
                    </a:p>
                  </a:txBody>
                  <a:tcPr marL="251778" marR="130925" marT="130925" marB="13092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lvl="0"/>
                      <a:r>
                        <a:rPr lang="nl-NL" sz="1600">
                          <a:solidFill>
                            <a:schemeClr val="tx1">
                              <a:lumMod val="75000"/>
                              <a:lumOff val="25000"/>
                            </a:schemeClr>
                          </a:solidFill>
                          <a:latin typeface="Courier New" pitchFamily="49"/>
                          <a:cs typeface="Courier New" pitchFamily="49"/>
                        </a:rPr>
                        <a:t>Does the</a:t>
                      </a:r>
                      <a:r>
                        <a:rPr lang="nl-NL" sz="1600" baseline="0">
                          <a:solidFill>
                            <a:schemeClr val="tx1">
                              <a:lumMod val="75000"/>
                              <a:lumOff val="25000"/>
                            </a:schemeClr>
                          </a:solidFill>
                          <a:latin typeface="Courier New" pitchFamily="49"/>
                          <a:cs typeface="Courier New" pitchFamily="49"/>
                        </a:rPr>
                        <a:t> size of the collection equal 3?</a:t>
                      </a:r>
                      <a:endParaRPr lang="nl-NL" sz="1600">
                        <a:solidFill>
                          <a:schemeClr val="tx1">
                            <a:lumMod val="75000"/>
                            <a:lumOff val="25000"/>
                          </a:schemeClr>
                        </a:solidFill>
                        <a:latin typeface="Courier New" pitchFamily="49"/>
                        <a:cs typeface="Courier New" pitchFamily="49"/>
                      </a:endParaRPr>
                    </a:p>
                  </a:txBody>
                  <a:tcPr marL="251778" marR="130925" marT="130925" marB="13092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20814064"/>
                  </a:ext>
                </a:extLst>
              </a:tr>
              <a:tr h="542191">
                <a:tc>
                  <a:txBody>
                    <a:bodyPr/>
                    <a:lstStyle/>
                    <a:p>
                      <a:pPr lvl="0"/>
                      <a:r>
                        <a:rPr lang="nl-NL" sz="1600">
                          <a:solidFill>
                            <a:schemeClr val="tx1">
                              <a:lumMod val="75000"/>
                              <a:lumOff val="25000"/>
                            </a:schemeClr>
                          </a:solidFill>
                          <a:latin typeface="Courier New" pitchFamily="49"/>
                          <a:cs typeface="Courier New" pitchFamily="49"/>
                        </a:rPr>
                        <a:t>not(equalTo(X))</a:t>
                      </a:r>
                    </a:p>
                  </a:txBody>
                  <a:tcPr marL="251778" marR="130925" marT="130925" marB="130925">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lvl="0"/>
                      <a:r>
                        <a:rPr lang="nl-NL" sz="1600" dirty="0">
                          <a:solidFill>
                            <a:schemeClr val="tx1">
                              <a:lumMod val="75000"/>
                              <a:lumOff val="25000"/>
                            </a:schemeClr>
                          </a:solidFill>
                          <a:latin typeface="Courier New" pitchFamily="49"/>
                          <a:cs typeface="Courier New" pitchFamily="49"/>
                        </a:rPr>
                        <a:t>Inverts</a:t>
                      </a:r>
                      <a:r>
                        <a:rPr lang="nl-NL" sz="1600" baseline="0" dirty="0">
                          <a:solidFill>
                            <a:schemeClr val="tx1">
                              <a:lumMod val="75000"/>
                              <a:lumOff val="25000"/>
                            </a:schemeClr>
                          </a:solidFill>
                          <a:latin typeface="Courier New" pitchFamily="49"/>
                          <a:cs typeface="Courier New" pitchFamily="49"/>
                        </a:rPr>
                        <a:t> matcher equalTo()</a:t>
                      </a:r>
                      <a:endParaRPr lang="nl-NL" sz="1600" dirty="0">
                        <a:solidFill>
                          <a:schemeClr val="tx1">
                            <a:lumMod val="75000"/>
                            <a:lumOff val="25000"/>
                          </a:schemeClr>
                        </a:solidFill>
                        <a:latin typeface="Courier New" pitchFamily="49"/>
                        <a:cs typeface="Courier New" pitchFamily="49"/>
                      </a:endParaRPr>
                    </a:p>
                  </a:txBody>
                  <a:tcPr marL="251778" marR="130925" marT="130925" marB="130925">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4134939791"/>
                  </a:ext>
                </a:extLst>
              </a:tr>
            </a:tbl>
          </a:graphicData>
        </a:graphic>
      </p:graphicFrame>
      <p:sp>
        <p:nvSpPr>
          <p:cNvPr id="6" name="Rectangle 5">
            <a:extLst>
              <a:ext uri="{FF2B5EF4-FFF2-40B4-BE49-F238E27FC236}">
                <a16:creationId xmlns:a16="http://schemas.microsoft.com/office/drawing/2014/main" id="{3570BB1F-66CF-4A58-B5C4-41F09E764AD4}"/>
              </a:ext>
            </a:extLst>
          </p:cNvPr>
          <p:cNvSpPr/>
          <p:nvPr/>
        </p:nvSpPr>
        <p:spPr>
          <a:xfrm>
            <a:off x="1024128" y="2206141"/>
            <a:ext cx="1563248" cy="369332"/>
          </a:xfrm>
          <a:prstGeom prst="rect">
            <a:avLst/>
          </a:prstGeom>
        </p:spPr>
        <p:txBody>
          <a:bodyPr wrap="none">
            <a:spAutoFit/>
          </a:bodyPr>
          <a:lstStyle/>
          <a:p>
            <a:pPr lvl="0">
              <a:buFont typeface="Courier New" pitchFamily="49"/>
              <a:buChar char="_"/>
            </a:pPr>
            <a:r>
              <a:rPr lang="nl-NL" dirty="0">
                <a:solidFill>
                  <a:srgbClr val="FFFFFF"/>
                </a:solidFill>
                <a:highlight>
                  <a:srgbClr val="000000"/>
                </a:highlight>
                <a:latin typeface="Courier New" pitchFamily="49"/>
                <a:cs typeface="Courier New" pitchFamily="49"/>
              </a:rPr>
              <a:t>Examples</a:t>
            </a:r>
            <a:r>
              <a:rPr lang="nl-NL" dirty="0">
                <a:solidFill>
                  <a:srgbClr val="FFFFFF"/>
                </a:solidFill>
                <a:latin typeface="Courier New" pitchFamily="49"/>
                <a:cs typeface="Courier New" pitchFamily="49"/>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1974</Words>
  <Application>Microsoft Office PowerPoint</Application>
  <PresentationFormat>Widescreen</PresentationFormat>
  <Paragraphs>219</Paragraphs>
  <Slides>25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Calibri</vt:lpstr>
      <vt:lpstr>Consolas</vt:lpstr>
      <vt:lpstr>Courier New</vt:lpstr>
      <vt:lpstr>Tw Cen MT</vt:lpstr>
      <vt:lpstr>Tw Cen MT Condensed</vt:lpstr>
      <vt:lpstr>Wingdings 3</vt:lpstr>
      <vt:lpstr>Integral</vt:lpstr>
      <vt:lpstr>REST Web Service-Rest Assured </vt:lpstr>
      <vt:lpstr>What is Microservices?</vt:lpstr>
      <vt:lpstr>What is REST?</vt:lpstr>
      <vt:lpstr>Rest Methods</vt:lpstr>
      <vt:lpstr>Rest STATUS Codes</vt:lpstr>
      <vt:lpstr>RESTful Web Services - Messages </vt:lpstr>
      <vt:lpstr>REST APIs parameters: </vt:lpstr>
      <vt:lpstr>REST Assured</vt:lpstr>
      <vt:lpstr>About Hamcrest matchers</vt:lpstr>
      <vt:lpstr>Code Walkthrough</vt:lpstr>
      <vt:lpstr>Specifying Request Data </vt:lpstr>
      <vt:lpstr>Verifying   Response  Data </vt:lpstr>
      <vt:lpstr>Construct Request or Response Specification</vt:lpstr>
      <vt:lpstr>About GPath</vt:lpstr>
      <vt:lpstr>GPath example</vt:lpstr>
      <vt:lpstr>SSL-Secure Sockets Layer</vt:lpstr>
      <vt:lpstr>serialization of POJOs</vt:lpstr>
      <vt:lpstr>AUTHENTICATION</vt:lpstr>
      <vt:lpstr>Example: serialization</vt:lpstr>
      <vt:lpstr>Example: serialization</vt:lpstr>
      <vt:lpstr>Example: deserialization</vt:lpstr>
      <vt:lpstr>Problem Statement-1</vt:lpstr>
      <vt:lpstr>Problem Statement-2</vt:lpstr>
      <vt:lpstr>Q&amp;A</vt:lpstr>
      <vt:lpstr>Idempotent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Web Service-Rest Assured </dc:title>
  <dc:creator>Ghosh, Sumit</dc:creator>
  <cp:lastModifiedBy>Ghosh, Sumit</cp:lastModifiedBy>
  <cp:revision>10</cp:revision>
  <dcterms:created xsi:type="dcterms:W3CDTF">2020-06-15T13:26:27Z</dcterms:created>
  <dcterms:modified xsi:type="dcterms:W3CDTF">2021-11-16T12:22:03Z</dcterms:modified>
</cp:coreProperties>
</file>