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9" d="100"/>
          <a:sy n="79"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9F11B-4DC0-7E9E-D266-EDE78AE61B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36889BB-9B34-A792-A943-D07FD1BA2B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2729CA5-83CE-7BBB-F987-EEF0915DF430}"/>
              </a:ext>
            </a:extLst>
          </p:cNvPr>
          <p:cNvSpPr>
            <a:spLocks noGrp="1"/>
          </p:cNvSpPr>
          <p:nvPr>
            <p:ph type="dt" sz="half" idx="10"/>
          </p:nvPr>
        </p:nvSpPr>
        <p:spPr/>
        <p:txBody>
          <a:bodyPr/>
          <a:lstStyle/>
          <a:p>
            <a:fld id="{72B6948A-CB30-4B8E-8A88-DED77775B1A0}" type="datetimeFigureOut">
              <a:rPr lang="en-IN" smtClean="0"/>
              <a:t>18-08-2024</a:t>
            </a:fld>
            <a:endParaRPr lang="en-IN"/>
          </a:p>
        </p:txBody>
      </p:sp>
      <p:sp>
        <p:nvSpPr>
          <p:cNvPr id="5" name="Footer Placeholder 4">
            <a:extLst>
              <a:ext uri="{FF2B5EF4-FFF2-40B4-BE49-F238E27FC236}">
                <a16:creationId xmlns:a16="http://schemas.microsoft.com/office/drawing/2014/main" id="{55DF8B91-881F-8832-38CB-CEF3E41A2D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D53FE4-886C-C6DC-1E82-9CD258F1AEA3}"/>
              </a:ext>
            </a:extLst>
          </p:cNvPr>
          <p:cNvSpPr>
            <a:spLocks noGrp="1"/>
          </p:cNvSpPr>
          <p:nvPr>
            <p:ph type="sldNum" sz="quarter" idx="12"/>
          </p:nvPr>
        </p:nvSpPr>
        <p:spPr/>
        <p:txBody>
          <a:bodyPr/>
          <a:lstStyle/>
          <a:p>
            <a:fld id="{F0092AB9-694D-4D12-9D5B-41045D2D507B}" type="slidenum">
              <a:rPr lang="en-IN" smtClean="0"/>
              <a:t>‹#›</a:t>
            </a:fld>
            <a:endParaRPr lang="en-IN"/>
          </a:p>
        </p:txBody>
      </p:sp>
    </p:spTree>
    <p:extLst>
      <p:ext uri="{BB962C8B-B14F-4D97-AF65-F5344CB8AC3E}">
        <p14:creationId xmlns:p14="http://schemas.microsoft.com/office/powerpoint/2010/main" val="90507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E35C-E299-1079-7862-B0777F7E156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C1CC12-E447-D801-40F5-889D1D2E03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F884D7-BFAD-7F11-C228-E4F9F55CD65B}"/>
              </a:ext>
            </a:extLst>
          </p:cNvPr>
          <p:cNvSpPr>
            <a:spLocks noGrp="1"/>
          </p:cNvSpPr>
          <p:nvPr>
            <p:ph type="dt" sz="half" idx="10"/>
          </p:nvPr>
        </p:nvSpPr>
        <p:spPr/>
        <p:txBody>
          <a:bodyPr/>
          <a:lstStyle/>
          <a:p>
            <a:fld id="{72B6948A-CB30-4B8E-8A88-DED77775B1A0}" type="datetimeFigureOut">
              <a:rPr lang="en-IN" smtClean="0"/>
              <a:t>18-08-2024</a:t>
            </a:fld>
            <a:endParaRPr lang="en-IN"/>
          </a:p>
        </p:txBody>
      </p:sp>
      <p:sp>
        <p:nvSpPr>
          <p:cNvPr id="5" name="Footer Placeholder 4">
            <a:extLst>
              <a:ext uri="{FF2B5EF4-FFF2-40B4-BE49-F238E27FC236}">
                <a16:creationId xmlns:a16="http://schemas.microsoft.com/office/drawing/2014/main" id="{44D81F04-384D-B32B-F5BE-E7846755A4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90183D-FA65-4300-137E-C92EC6BB2AF2}"/>
              </a:ext>
            </a:extLst>
          </p:cNvPr>
          <p:cNvSpPr>
            <a:spLocks noGrp="1"/>
          </p:cNvSpPr>
          <p:nvPr>
            <p:ph type="sldNum" sz="quarter" idx="12"/>
          </p:nvPr>
        </p:nvSpPr>
        <p:spPr/>
        <p:txBody>
          <a:bodyPr/>
          <a:lstStyle/>
          <a:p>
            <a:fld id="{F0092AB9-694D-4D12-9D5B-41045D2D507B}" type="slidenum">
              <a:rPr lang="en-IN" smtClean="0"/>
              <a:t>‹#›</a:t>
            </a:fld>
            <a:endParaRPr lang="en-IN"/>
          </a:p>
        </p:txBody>
      </p:sp>
    </p:spTree>
    <p:extLst>
      <p:ext uri="{BB962C8B-B14F-4D97-AF65-F5344CB8AC3E}">
        <p14:creationId xmlns:p14="http://schemas.microsoft.com/office/powerpoint/2010/main" val="3727372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1D9BFE-10DA-7B46-9A9A-CEE8D50AE0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58BEAF-D5ED-E7E4-4B10-23E718A09D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1EA3EB-0593-8795-562F-47B231114FB1}"/>
              </a:ext>
            </a:extLst>
          </p:cNvPr>
          <p:cNvSpPr>
            <a:spLocks noGrp="1"/>
          </p:cNvSpPr>
          <p:nvPr>
            <p:ph type="dt" sz="half" idx="10"/>
          </p:nvPr>
        </p:nvSpPr>
        <p:spPr/>
        <p:txBody>
          <a:bodyPr/>
          <a:lstStyle/>
          <a:p>
            <a:fld id="{72B6948A-CB30-4B8E-8A88-DED77775B1A0}" type="datetimeFigureOut">
              <a:rPr lang="en-IN" smtClean="0"/>
              <a:t>18-08-2024</a:t>
            </a:fld>
            <a:endParaRPr lang="en-IN"/>
          </a:p>
        </p:txBody>
      </p:sp>
      <p:sp>
        <p:nvSpPr>
          <p:cNvPr id="5" name="Footer Placeholder 4">
            <a:extLst>
              <a:ext uri="{FF2B5EF4-FFF2-40B4-BE49-F238E27FC236}">
                <a16:creationId xmlns:a16="http://schemas.microsoft.com/office/drawing/2014/main" id="{752983F7-C5AE-8B26-C094-7D8F603C6B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ABBA82-77A2-261B-0D01-0A82E12EA0C2}"/>
              </a:ext>
            </a:extLst>
          </p:cNvPr>
          <p:cNvSpPr>
            <a:spLocks noGrp="1"/>
          </p:cNvSpPr>
          <p:nvPr>
            <p:ph type="sldNum" sz="quarter" idx="12"/>
          </p:nvPr>
        </p:nvSpPr>
        <p:spPr/>
        <p:txBody>
          <a:bodyPr/>
          <a:lstStyle/>
          <a:p>
            <a:fld id="{F0092AB9-694D-4D12-9D5B-41045D2D507B}" type="slidenum">
              <a:rPr lang="en-IN" smtClean="0"/>
              <a:t>‹#›</a:t>
            </a:fld>
            <a:endParaRPr lang="en-IN"/>
          </a:p>
        </p:txBody>
      </p:sp>
    </p:spTree>
    <p:extLst>
      <p:ext uri="{BB962C8B-B14F-4D97-AF65-F5344CB8AC3E}">
        <p14:creationId xmlns:p14="http://schemas.microsoft.com/office/powerpoint/2010/main" val="3563514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74587-C327-8EC7-7A44-1AB317F586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7C4EB3-F747-1FA6-2DD6-48FF1ECCC1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4AC940-A4EC-871F-2915-A658E747EC0B}"/>
              </a:ext>
            </a:extLst>
          </p:cNvPr>
          <p:cNvSpPr>
            <a:spLocks noGrp="1"/>
          </p:cNvSpPr>
          <p:nvPr>
            <p:ph type="dt" sz="half" idx="10"/>
          </p:nvPr>
        </p:nvSpPr>
        <p:spPr/>
        <p:txBody>
          <a:bodyPr/>
          <a:lstStyle/>
          <a:p>
            <a:fld id="{72B6948A-CB30-4B8E-8A88-DED77775B1A0}" type="datetimeFigureOut">
              <a:rPr lang="en-IN" smtClean="0"/>
              <a:t>18-08-2024</a:t>
            </a:fld>
            <a:endParaRPr lang="en-IN"/>
          </a:p>
        </p:txBody>
      </p:sp>
      <p:sp>
        <p:nvSpPr>
          <p:cNvPr id="5" name="Footer Placeholder 4">
            <a:extLst>
              <a:ext uri="{FF2B5EF4-FFF2-40B4-BE49-F238E27FC236}">
                <a16:creationId xmlns:a16="http://schemas.microsoft.com/office/drawing/2014/main" id="{2E7C38B8-225C-0625-A420-286CB1C3D2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CE7DC9-9135-90F0-7A79-10CC1D4E0DE9}"/>
              </a:ext>
            </a:extLst>
          </p:cNvPr>
          <p:cNvSpPr>
            <a:spLocks noGrp="1"/>
          </p:cNvSpPr>
          <p:nvPr>
            <p:ph type="sldNum" sz="quarter" idx="12"/>
          </p:nvPr>
        </p:nvSpPr>
        <p:spPr/>
        <p:txBody>
          <a:bodyPr/>
          <a:lstStyle/>
          <a:p>
            <a:fld id="{F0092AB9-694D-4D12-9D5B-41045D2D507B}" type="slidenum">
              <a:rPr lang="en-IN" smtClean="0"/>
              <a:t>‹#›</a:t>
            </a:fld>
            <a:endParaRPr lang="en-IN"/>
          </a:p>
        </p:txBody>
      </p:sp>
    </p:spTree>
    <p:extLst>
      <p:ext uri="{BB962C8B-B14F-4D97-AF65-F5344CB8AC3E}">
        <p14:creationId xmlns:p14="http://schemas.microsoft.com/office/powerpoint/2010/main" val="703145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58F82-7196-24BC-7917-BD8568CE99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E1050A8-6601-F624-A62B-1AEA329D3A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241C3B-8F36-2047-37B0-F8C68B1D625A}"/>
              </a:ext>
            </a:extLst>
          </p:cNvPr>
          <p:cNvSpPr>
            <a:spLocks noGrp="1"/>
          </p:cNvSpPr>
          <p:nvPr>
            <p:ph type="dt" sz="half" idx="10"/>
          </p:nvPr>
        </p:nvSpPr>
        <p:spPr/>
        <p:txBody>
          <a:bodyPr/>
          <a:lstStyle/>
          <a:p>
            <a:fld id="{72B6948A-CB30-4B8E-8A88-DED77775B1A0}" type="datetimeFigureOut">
              <a:rPr lang="en-IN" smtClean="0"/>
              <a:t>18-08-2024</a:t>
            </a:fld>
            <a:endParaRPr lang="en-IN"/>
          </a:p>
        </p:txBody>
      </p:sp>
      <p:sp>
        <p:nvSpPr>
          <p:cNvPr id="5" name="Footer Placeholder 4">
            <a:extLst>
              <a:ext uri="{FF2B5EF4-FFF2-40B4-BE49-F238E27FC236}">
                <a16:creationId xmlns:a16="http://schemas.microsoft.com/office/drawing/2014/main" id="{5429B221-81D2-3259-F90A-D5560CC71C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1D3069-8664-F94F-18DF-25EFB625F6F7}"/>
              </a:ext>
            </a:extLst>
          </p:cNvPr>
          <p:cNvSpPr>
            <a:spLocks noGrp="1"/>
          </p:cNvSpPr>
          <p:nvPr>
            <p:ph type="sldNum" sz="quarter" idx="12"/>
          </p:nvPr>
        </p:nvSpPr>
        <p:spPr/>
        <p:txBody>
          <a:bodyPr/>
          <a:lstStyle/>
          <a:p>
            <a:fld id="{F0092AB9-694D-4D12-9D5B-41045D2D507B}" type="slidenum">
              <a:rPr lang="en-IN" smtClean="0"/>
              <a:t>‹#›</a:t>
            </a:fld>
            <a:endParaRPr lang="en-IN"/>
          </a:p>
        </p:txBody>
      </p:sp>
    </p:spTree>
    <p:extLst>
      <p:ext uri="{BB962C8B-B14F-4D97-AF65-F5344CB8AC3E}">
        <p14:creationId xmlns:p14="http://schemas.microsoft.com/office/powerpoint/2010/main" val="4159137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B14B0-CEBB-40B8-8973-8095F8FF55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997609-F74B-3D37-B0BD-3D55516279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5824FDC-298E-FC61-8345-BCC2C451E5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28CD4B-205D-D3E3-E075-FE48A41482D0}"/>
              </a:ext>
            </a:extLst>
          </p:cNvPr>
          <p:cNvSpPr>
            <a:spLocks noGrp="1"/>
          </p:cNvSpPr>
          <p:nvPr>
            <p:ph type="dt" sz="half" idx="10"/>
          </p:nvPr>
        </p:nvSpPr>
        <p:spPr/>
        <p:txBody>
          <a:bodyPr/>
          <a:lstStyle/>
          <a:p>
            <a:fld id="{72B6948A-CB30-4B8E-8A88-DED77775B1A0}" type="datetimeFigureOut">
              <a:rPr lang="en-IN" smtClean="0"/>
              <a:t>18-08-2024</a:t>
            </a:fld>
            <a:endParaRPr lang="en-IN"/>
          </a:p>
        </p:txBody>
      </p:sp>
      <p:sp>
        <p:nvSpPr>
          <p:cNvPr id="6" name="Footer Placeholder 5">
            <a:extLst>
              <a:ext uri="{FF2B5EF4-FFF2-40B4-BE49-F238E27FC236}">
                <a16:creationId xmlns:a16="http://schemas.microsoft.com/office/drawing/2014/main" id="{8ADED761-70E7-C49B-649F-7E3B868AC3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12D2EA-5EDA-E85A-2414-43EC8F4CBE99}"/>
              </a:ext>
            </a:extLst>
          </p:cNvPr>
          <p:cNvSpPr>
            <a:spLocks noGrp="1"/>
          </p:cNvSpPr>
          <p:nvPr>
            <p:ph type="sldNum" sz="quarter" idx="12"/>
          </p:nvPr>
        </p:nvSpPr>
        <p:spPr/>
        <p:txBody>
          <a:bodyPr/>
          <a:lstStyle/>
          <a:p>
            <a:fld id="{F0092AB9-694D-4D12-9D5B-41045D2D507B}" type="slidenum">
              <a:rPr lang="en-IN" smtClean="0"/>
              <a:t>‹#›</a:t>
            </a:fld>
            <a:endParaRPr lang="en-IN"/>
          </a:p>
        </p:txBody>
      </p:sp>
    </p:spTree>
    <p:extLst>
      <p:ext uri="{BB962C8B-B14F-4D97-AF65-F5344CB8AC3E}">
        <p14:creationId xmlns:p14="http://schemas.microsoft.com/office/powerpoint/2010/main" val="3715868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90693-FC14-E772-95C5-A10A15B69B8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682A8C-B7D7-A7F8-D1E0-6B9357ABE5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A17B9A-9FC2-0E0D-FA6B-52BBA8419D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B0B1C5A-0E06-478F-3716-FFA64F5678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89AD79-EAB6-5A06-F975-18826EA0BC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119C546-D7FA-7FAF-D00F-26F2347139C1}"/>
              </a:ext>
            </a:extLst>
          </p:cNvPr>
          <p:cNvSpPr>
            <a:spLocks noGrp="1"/>
          </p:cNvSpPr>
          <p:nvPr>
            <p:ph type="dt" sz="half" idx="10"/>
          </p:nvPr>
        </p:nvSpPr>
        <p:spPr/>
        <p:txBody>
          <a:bodyPr/>
          <a:lstStyle/>
          <a:p>
            <a:fld id="{72B6948A-CB30-4B8E-8A88-DED77775B1A0}" type="datetimeFigureOut">
              <a:rPr lang="en-IN" smtClean="0"/>
              <a:t>18-08-2024</a:t>
            </a:fld>
            <a:endParaRPr lang="en-IN"/>
          </a:p>
        </p:txBody>
      </p:sp>
      <p:sp>
        <p:nvSpPr>
          <p:cNvPr id="8" name="Footer Placeholder 7">
            <a:extLst>
              <a:ext uri="{FF2B5EF4-FFF2-40B4-BE49-F238E27FC236}">
                <a16:creationId xmlns:a16="http://schemas.microsoft.com/office/drawing/2014/main" id="{8614DEAD-DE5D-5D58-373A-B6F24CC697F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04B692A-7596-A9AB-3263-CD2F433C12B8}"/>
              </a:ext>
            </a:extLst>
          </p:cNvPr>
          <p:cNvSpPr>
            <a:spLocks noGrp="1"/>
          </p:cNvSpPr>
          <p:nvPr>
            <p:ph type="sldNum" sz="quarter" idx="12"/>
          </p:nvPr>
        </p:nvSpPr>
        <p:spPr/>
        <p:txBody>
          <a:bodyPr/>
          <a:lstStyle/>
          <a:p>
            <a:fld id="{F0092AB9-694D-4D12-9D5B-41045D2D507B}" type="slidenum">
              <a:rPr lang="en-IN" smtClean="0"/>
              <a:t>‹#›</a:t>
            </a:fld>
            <a:endParaRPr lang="en-IN"/>
          </a:p>
        </p:txBody>
      </p:sp>
    </p:spTree>
    <p:extLst>
      <p:ext uri="{BB962C8B-B14F-4D97-AF65-F5344CB8AC3E}">
        <p14:creationId xmlns:p14="http://schemas.microsoft.com/office/powerpoint/2010/main" val="1070935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E664-84C4-77E5-8104-04DC9EEF21A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AC3C5C-0DED-3039-D7FE-C3623D2C3A19}"/>
              </a:ext>
            </a:extLst>
          </p:cNvPr>
          <p:cNvSpPr>
            <a:spLocks noGrp="1"/>
          </p:cNvSpPr>
          <p:nvPr>
            <p:ph type="dt" sz="half" idx="10"/>
          </p:nvPr>
        </p:nvSpPr>
        <p:spPr/>
        <p:txBody>
          <a:bodyPr/>
          <a:lstStyle/>
          <a:p>
            <a:fld id="{72B6948A-CB30-4B8E-8A88-DED77775B1A0}" type="datetimeFigureOut">
              <a:rPr lang="en-IN" smtClean="0"/>
              <a:t>18-08-2024</a:t>
            </a:fld>
            <a:endParaRPr lang="en-IN"/>
          </a:p>
        </p:txBody>
      </p:sp>
      <p:sp>
        <p:nvSpPr>
          <p:cNvPr id="4" name="Footer Placeholder 3">
            <a:extLst>
              <a:ext uri="{FF2B5EF4-FFF2-40B4-BE49-F238E27FC236}">
                <a16:creationId xmlns:a16="http://schemas.microsoft.com/office/drawing/2014/main" id="{2B8FEEFF-198B-08D4-608E-B2BC3BEEE3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7738556-8311-6F6B-B59A-381DC5B21F1D}"/>
              </a:ext>
            </a:extLst>
          </p:cNvPr>
          <p:cNvSpPr>
            <a:spLocks noGrp="1"/>
          </p:cNvSpPr>
          <p:nvPr>
            <p:ph type="sldNum" sz="quarter" idx="12"/>
          </p:nvPr>
        </p:nvSpPr>
        <p:spPr/>
        <p:txBody>
          <a:bodyPr/>
          <a:lstStyle/>
          <a:p>
            <a:fld id="{F0092AB9-694D-4D12-9D5B-41045D2D507B}" type="slidenum">
              <a:rPr lang="en-IN" smtClean="0"/>
              <a:t>‹#›</a:t>
            </a:fld>
            <a:endParaRPr lang="en-IN"/>
          </a:p>
        </p:txBody>
      </p:sp>
    </p:spTree>
    <p:extLst>
      <p:ext uri="{BB962C8B-B14F-4D97-AF65-F5344CB8AC3E}">
        <p14:creationId xmlns:p14="http://schemas.microsoft.com/office/powerpoint/2010/main" val="4166090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1CDB57-0FFB-C146-7964-68312D638F6D}"/>
              </a:ext>
            </a:extLst>
          </p:cNvPr>
          <p:cNvSpPr>
            <a:spLocks noGrp="1"/>
          </p:cNvSpPr>
          <p:nvPr>
            <p:ph type="dt" sz="half" idx="10"/>
          </p:nvPr>
        </p:nvSpPr>
        <p:spPr/>
        <p:txBody>
          <a:bodyPr/>
          <a:lstStyle/>
          <a:p>
            <a:fld id="{72B6948A-CB30-4B8E-8A88-DED77775B1A0}" type="datetimeFigureOut">
              <a:rPr lang="en-IN" smtClean="0"/>
              <a:t>18-08-2024</a:t>
            </a:fld>
            <a:endParaRPr lang="en-IN"/>
          </a:p>
        </p:txBody>
      </p:sp>
      <p:sp>
        <p:nvSpPr>
          <p:cNvPr id="3" name="Footer Placeholder 2">
            <a:extLst>
              <a:ext uri="{FF2B5EF4-FFF2-40B4-BE49-F238E27FC236}">
                <a16:creationId xmlns:a16="http://schemas.microsoft.com/office/drawing/2014/main" id="{2E17B265-B7E7-F63B-3CD8-13A57ABFD30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6FCE500-5BA5-40E6-0A44-1178867A56B1}"/>
              </a:ext>
            </a:extLst>
          </p:cNvPr>
          <p:cNvSpPr>
            <a:spLocks noGrp="1"/>
          </p:cNvSpPr>
          <p:nvPr>
            <p:ph type="sldNum" sz="quarter" idx="12"/>
          </p:nvPr>
        </p:nvSpPr>
        <p:spPr/>
        <p:txBody>
          <a:bodyPr/>
          <a:lstStyle/>
          <a:p>
            <a:fld id="{F0092AB9-694D-4D12-9D5B-41045D2D507B}" type="slidenum">
              <a:rPr lang="en-IN" smtClean="0"/>
              <a:t>‹#›</a:t>
            </a:fld>
            <a:endParaRPr lang="en-IN"/>
          </a:p>
        </p:txBody>
      </p:sp>
    </p:spTree>
    <p:extLst>
      <p:ext uri="{BB962C8B-B14F-4D97-AF65-F5344CB8AC3E}">
        <p14:creationId xmlns:p14="http://schemas.microsoft.com/office/powerpoint/2010/main" val="152878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1E01E-F64D-45B8-227B-D0023570A3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84F89D3-1FCA-CB76-8981-86108F7CAF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6C645D4-C027-F99D-7688-87618632ED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05BE87-72F0-D2B6-2F55-22160524688E}"/>
              </a:ext>
            </a:extLst>
          </p:cNvPr>
          <p:cNvSpPr>
            <a:spLocks noGrp="1"/>
          </p:cNvSpPr>
          <p:nvPr>
            <p:ph type="dt" sz="half" idx="10"/>
          </p:nvPr>
        </p:nvSpPr>
        <p:spPr/>
        <p:txBody>
          <a:bodyPr/>
          <a:lstStyle/>
          <a:p>
            <a:fld id="{72B6948A-CB30-4B8E-8A88-DED77775B1A0}" type="datetimeFigureOut">
              <a:rPr lang="en-IN" smtClean="0"/>
              <a:t>18-08-2024</a:t>
            </a:fld>
            <a:endParaRPr lang="en-IN"/>
          </a:p>
        </p:txBody>
      </p:sp>
      <p:sp>
        <p:nvSpPr>
          <p:cNvPr id="6" name="Footer Placeholder 5">
            <a:extLst>
              <a:ext uri="{FF2B5EF4-FFF2-40B4-BE49-F238E27FC236}">
                <a16:creationId xmlns:a16="http://schemas.microsoft.com/office/drawing/2014/main" id="{F65AB8DD-7829-4CB4-069D-2868B9D5DF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3D2A95-5CFF-6F56-4879-64AF9589CD84}"/>
              </a:ext>
            </a:extLst>
          </p:cNvPr>
          <p:cNvSpPr>
            <a:spLocks noGrp="1"/>
          </p:cNvSpPr>
          <p:nvPr>
            <p:ph type="sldNum" sz="quarter" idx="12"/>
          </p:nvPr>
        </p:nvSpPr>
        <p:spPr/>
        <p:txBody>
          <a:bodyPr/>
          <a:lstStyle/>
          <a:p>
            <a:fld id="{F0092AB9-694D-4D12-9D5B-41045D2D507B}" type="slidenum">
              <a:rPr lang="en-IN" smtClean="0"/>
              <a:t>‹#›</a:t>
            </a:fld>
            <a:endParaRPr lang="en-IN"/>
          </a:p>
        </p:txBody>
      </p:sp>
    </p:spTree>
    <p:extLst>
      <p:ext uri="{BB962C8B-B14F-4D97-AF65-F5344CB8AC3E}">
        <p14:creationId xmlns:p14="http://schemas.microsoft.com/office/powerpoint/2010/main" val="1232815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73269-9A32-92EF-CE02-91366F5BD7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4DA9D6-6670-AD46-EE2C-8F2D3C29CF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2542FC1-CDBB-4078-B6E1-D650E481AB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965B8-6FE5-28C8-7D7E-858E5C4C6D8C}"/>
              </a:ext>
            </a:extLst>
          </p:cNvPr>
          <p:cNvSpPr>
            <a:spLocks noGrp="1"/>
          </p:cNvSpPr>
          <p:nvPr>
            <p:ph type="dt" sz="half" idx="10"/>
          </p:nvPr>
        </p:nvSpPr>
        <p:spPr/>
        <p:txBody>
          <a:bodyPr/>
          <a:lstStyle/>
          <a:p>
            <a:fld id="{72B6948A-CB30-4B8E-8A88-DED77775B1A0}" type="datetimeFigureOut">
              <a:rPr lang="en-IN" smtClean="0"/>
              <a:t>18-08-2024</a:t>
            </a:fld>
            <a:endParaRPr lang="en-IN"/>
          </a:p>
        </p:txBody>
      </p:sp>
      <p:sp>
        <p:nvSpPr>
          <p:cNvPr id="6" name="Footer Placeholder 5">
            <a:extLst>
              <a:ext uri="{FF2B5EF4-FFF2-40B4-BE49-F238E27FC236}">
                <a16:creationId xmlns:a16="http://schemas.microsoft.com/office/drawing/2014/main" id="{6511C12C-B07C-0E65-83B6-8EC6EBD260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E844EA-B75B-9EF8-0AEE-BC5087D9A58D}"/>
              </a:ext>
            </a:extLst>
          </p:cNvPr>
          <p:cNvSpPr>
            <a:spLocks noGrp="1"/>
          </p:cNvSpPr>
          <p:nvPr>
            <p:ph type="sldNum" sz="quarter" idx="12"/>
          </p:nvPr>
        </p:nvSpPr>
        <p:spPr/>
        <p:txBody>
          <a:bodyPr/>
          <a:lstStyle/>
          <a:p>
            <a:fld id="{F0092AB9-694D-4D12-9D5B-41045D2D507B}" type="slidenum">
              <a:rPr lang="en-IN" smtClean="0"/>
              <a:t>‹#›</a:t>
            </a:fld>
            <a:endParaRPr lang="en-IN"/>
          </a:p>
        </p:txBody>
      </p:sp>
    </p:spTree>
    <p:extLst>
      <p:ext uri="{BB962C8B-B14F-4D97-AF65-F5344CB8AC3E}">
        <p14:creationId xmlns:p14="http://schemas.microsoft.com/office/powerpoint/2010/main" val="3568246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ADC339-89F3-FD31-BFBC-C0330FCE1A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6D8B74-87C1-7365-2513-DA87A3AF96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76D819-D5A8-1BAC-748A-258F0DCC0B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B6948A-CB30-4B8E-8A88-DED77775B1A0}" type="datetimeFigureOut">
              <a:rPr lang="en-IN" smtClean="0"/>
              <a:t>18-08-2024</a:t>
            </a:fld>
            <a:endParaRPr lang="en-IN"/>
          </a:p>
        </p:txBody>
      </p:sp>
      <p:sp>
        <p:nvSpPr>
          <p:cNvPr id="5" name="Footer Placeholder 4">
            <a:extLst>
              <a:ext uri="{FF2B5EF4-FFF2-40B4-BE49-F238E27FC236}">
                <a16:creationId xmlns:a16="http://schemas.microsoft.com/office/drawing/2014/main" id="{2A094B88-B251-910D-47DC-2E2A2BEBB3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05754D8-4A71-CACD-7422-DE5FCBDDFD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092AB9-694D-4D12-9D5B-41045D2D507B}" type="slidenum">
              <a:rPr lang="en-IN" smtClean="0"/>
              <a:t>‹#›</a:t>
            </a:fld>
            <a:endParaRPr lang="en-IN"/>
          </a:p>
        </p:txBody>
      </p:sp>
    </p:spTree>
    <p:extLst>
      <p:ext uri="{BB962C8B-B14F-4D97-AF65-F5344CB8AC3E}">
        <p14:creationId xmlns:p14="http://schemas.microsoft.com/office/powerpoint/2010/main" val="731879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65AE3-B9DD-E39C-D468-5DC5547BE95D}"/>
              </a:ext>
            </a:extLst>
          </p:cNvPr>
          <p:cNvSpPr>
            <a:spLocks noGrp="1"/>
          </p:cNvSpPr>
          <p:nvPr>
            <p:ph type="title"/>
          </p:nvPr>
        </p:nvSpPr>
        <p:spPr>
          <a:xfrm>
            <a:off x="595604" y="401216"/>
            <a:ext cx="10758196" cy="1289472"/>
          </a:xfrm>
        </p:spPr>
        <p:txBody>
          <a:bodyPr>
            <a:normAutofit fontScale="90000"/>
          </a:bodyPr>
          <a:lstStyle/>
          <a:p>
            <a:pPr algn="ctr"/>
            <a:r>
              <a:rPr lang="en-IN" b="1" i="0" dirty="0">
                <a:solidFill>
                  <a:srgbClr val="242424"/>
                </a:solidFill>
                <a:effectLst/>
                <a:highlight>
                  <a:srgbClr val="FFFFFF"/>
                </a:highlight>
                <a:latin typeface="sohne"/>
              </a:rPr>
              <a:t>WINDOW</a:t>
            </a:r>
            <a:br>
              <a:rPr lang="en-IN" b="1" i="0" dirty="0">
                <a:solidFill>
                  <a:srgbClr val="242424"/>
                </a:solidFill>
                <a:effectLst/>
                <a:highlight>
                  <a:srgbClr val="FFFFFF"/>
                </a:highlight>
                <a:latin typeface="sohne"/>
              </a:rPr>
            </a:br>
            <a:endParaRPr lang="en-IN" dirty="0"/>
          </a:p>
        </p:txBody>
      </p:sp>
      <p:sp>
        <p:nvSpPr>
          <p:cNvPr id="5" name="Rectangle 2">
            <a:extLst>
              <a:ext uri="{FF2B5EF4-FFF2-40B4-BE49-F238E27FC236}">
                <a16:creationId xmlns:a16="http://schemas.microsoft.com/office/drawing/2014/main" id="{03930C7C-6B08-E2C3-1988-FE67818504FF}"/>
              </a:ext>
            </a:extLst>
          </p:cNvPr>
          <p:cNvSpPr>
            <a:spLocks noGrp="1" noChangeArrowheads="1"/>
          </p:cNvSpPr>
          <p:nvPr>
            <p:ph idx="1"/>
          </p:nvPr>
        </p:nvSpPr>
        <p:spPr bwMode="auto">
          <a:xfrm>
            <a:off x="222088" y="1736394"/>
            <a:ext cx="5245651" cy="133882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242424"/>
                </a:solidFill>
                <a:effectLst/>
                <a:latin typeface="inherit"/>
              </a:rPr>
              <a:t>Window</a:t>
            </a:r>
            <a:r>
              <a:rPr kumimoji="0" lang="en-US" altLang="en-US" sz="1500" b="1" i="0" u="none" strike="noStrike" cap="none" normalizeH="0" baseline="0" dirty="0">
                <a:ln>
                  <a:noFill/>
                </a:ln>
                <a:solidFill>
                  <a:srgbClr val="242424"/>
                </a:solidFill>
                <a:effectLst/>
                <a:latin typeface="source-serif-pro"/>
              </a:rPr>
              <a:t> </a:t>
            </a:r>
            <a:r>
              <a:rPr kumimoji="0" lang="en-US" altLang="en-US" sz="1500" b="0" i="0" u="none" strike="noStrike" cap="none" normalizeH="0" baseline="0" dirty="0">
                <a:ln>
                  <a:noFill/>
                </a:ln>
                <a:solidFill>
                  <a:srgbClr val="242424"/>
                </a:solidFill>
                <a:effectLst/>
                <a:latin typeface="source-serif-pro"/>
              </a:rPr>
              <a:t>is the main JavaScript object root.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42424"/>
                </a:solidFill>
                <a:effectLst/>
                <a:latin typeface="source-serif-pro"/>
              </a:rPr>
              <a:t>also can be treated as the root of the document object model.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solidFill>
                <a:srgbClr val="242424"/>
              </a:solidFill>
              <a:latin typeface="source-serif-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source-serif-pro"/>
              </a:rPr>
              <a:t>Well, the window is the first thing that gets loaded into the browser. This window object has the majority of the properties like length, </a:t>
            </a:r>
            <a:r>
              <a:rPr kumimoji="0" lang="en-US" altLang="en-US" sz="1200" b="0" i="0" u="none" strike="noStrike" cap="none" normalizeH="0" baseline="0" dirty="0" err="1">
                <a:ln>
                  <a:noFill/>
                </a:ln>
                <a:effectLst/>
                <a:latin typeface="source-serif-pro"/>
              </a:rPr>
              <a:t>innerWidth</a:t>
            </a:r>
            <a:r>
              <a:rPr kumimoji="0" lang="en-US" altLang="en-US" sz="1200" b="0" i="0" u="none" strike="noStrike" cap="none" normalizeH="0" baseline="0" dirty="0">
                <a:ln>
                  <a:noFill/>
                </a:ln>
                <a:effectLst/>
                <a:latin typeface="source-serif-pro"/>
              </a:rPr>
              <a:t>, </a:t>
            </a:r>
            <a:r>
              <a:rPr kumimoji="0" lang="en-US" altLang="en-US" sz="1200" b="0" i="0" u="none" strike="noStrike" cap="none" normalizeH="0" baseline="0" dirty="0" err="1">
                <a:ln>
                  <a:noFill/>
                </a:ln>
                <a:effectLst/>
                <a:latin typeface="source-serif-pro"/>
              </a:rPr>
              <a:t>innerHeight</a:t>
            </a:r>
            <a:r>
              <a:rPr kumimoji="0" lang="en-US" altLang="en-US" sz="1200" b="0" i="0" u="none" strike="noStrike" cap="none" normalizeH="0" baseline="0" dirty="0">
                <a:ln>
                  <a:noFill/>
                </a:ln>
                <a:effectLst/>
                <a:latin typeface="source-serif-pro"/>
              </a:rPr>
              <a:t>, name, if it has been closed, its parents, and more.</a:t>
            </a:r>
          </a:p>
        </p:txBody>
      </p:sp>
      <p:pic>
        <p:nvPicPr>
          <p:cNvPr id="2052" name="Picture 4">
            <a:extLst>
              <a:ext uri="{FF2B5EF4-FFF2-40B4-BE49-F238E27FC236}">
                <a16:creationId xmlns:a16="http://schemas.microsoft.com/office/drawing/2014/main" id="{B1DBC89D-4CA1-14DB-4335-79D299FCAA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7739" y="4410400"/>
            <a:ext cx="6334125" cy="225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743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35B78-56B1-233D-3078-4F4CE236A514}"/>
              </a:ext>
            </a:extLst>
          </p:cNvPr>
          <p:cNvSpPr>
            <a:spLocks noGrp="1"/>
          </p:cNvSpPr>
          <p:nvPr>
            <p:ph type="title"/>
          </p:nvPr>
        </p:nvSpPr>
        <p:spPr/>
        <p:txBody>
          <a:bodyPr/>
          <a:lstStyle/>
          <a:p>
            <a:pPr algn="ctr"/>
            <a:r>
              <a:rPr lang="en-IN" b="1" i="0" dirty="0">
                <a:solidFill>
                  <a:srgbClr val="242424"/>
                </a:solidFill>
                <a:effectLst/>
                <a:highlight>
                  <a:srgbClr val="FFFFFF"/>
                </a:highlight>
                <a:latin typeface="sohne"/>
              </a:rPr>
              <a:t>DOCUMENT</a:t>
            </a:r>
            <a:br>
              <a:rPr lang="en-IN" b="1" i="0" dirty="0">
                <a:solidFill>
                  <a:srgbClr val="242424"/>
                </a:solidFill>
                <a:effectLst/>
                <a:highlight>
                  <a:srgbClr val="FFFFFF"/>
                </a:highlight>
                <a:latin typeface="sohne"/>
              </a:rPr>
            </a:br>
            <a:endParaRPr lang="en-IN" dirty="0"/>
          </a:p>
        </p:txBody>
      </p:sp>
      <p:sp>
        <p:nvSpPr>
          <p:cNvPr id="3" name="Content Placeholder 2">
            <a:extLst>
              <a:ext uri="{FF2B5EF4-FFF2-40B4-BE49-F238E27FC236}">
                <a16:creationId xmlns:a16="http://schemas.microsoft.com/office/drawing/2014/main" id="{1D34FD02-EE13-E531-F0D2-6FA7366C3680}"/>
              </a:ext>
            </a:extLst>
          </p:cNvPr>
          <p:cNvSpPr>
            <a:spLocks noGrp="1"/>
          </p:cNvSpPr>
          <p:nvPr>
            <p:ph idx="1"/>
          </p:nvPr>
        </p:nvSpPr>
        <p:spPr/>
        <p:txBody>
          <a:bodyPr>
            <a:normAutofit/>
          </a:bodyPr>
          <a:lstStyle/>
          <a:p>
            <a:pPr marL="0" indent="0">
              <a:buNone/>
            </a:pPr>
            <a:r>
              <a:rPr lang="en-US" sz="1200" b="0" i="0" dirty="0">
                <a:solidFill>
                  <a:srgbClr val="242424"/>
                </a:solidFill>
                <a:effectLst/>
                <a:highlight>
                  <a:srgbClr val="FFFFFF"/>
                </a:highlight>
                <a:latin typeface="source-serif-pro"/>
              </a:rPr>
              <a:t>What about the </a:t>
            </a:r>
            <a:r>
              <a:rPr lang="en-US" sz="1200" b="1" i="0" dirty="0">
                <a:solidFill>
                  <a:srgbClr val="242424"/>
                </a:solidFill>
                <a:effectLst/>
                <a:highlight>
                  <a:srgbClr val="FFFFFF"/>
                </a:highlight>
                <a:latin typeface="source-serif-pro"/>
              </a:rPr>
              <a:t>document </a:t>
            </a:r>
            <a:r>
              <a:rPr lang="en-US" sz="1200" b="0" i="0" dirty="0">
                <a:solidFill>
                  <a:srgbClr val="242424"/>
                </a:solidFill>
                <a:effectLst/>
                <a:highlight>
                  <a:srgbClr val="FFFFFF"/>
                </a:highlight>
                <a:latin typeface="source-serif-pro"/>
              </a:rPr>
              <a:t>object then? The Document object(</a:t>
            </a:r>
            <a:r>
              <a:rPr lang="en-US" sz="1200" b="1" i="0" dirty="0">
                <a:solidFill>
                  <a:srgbClr val="242424"/>
                </a:solidFill>
                <a:effectLst/>
                <a:highlight>
                  <a:srgbClr val="FFFFFF"/>
                </a:highlight>
                <a:latin typeface="source-serif-pro"/>
              </a:rPr>
              <a:t>DOM</a:t>
            </a:r>
            <a:r>
              <a:rPr lang="en-US" sz="1200" b="0" i="0" dirty="0">
                <a:solidFill>
                  <a:srgbClr val="242424"/>
                </a:solidFill>
                <a:effectLst/>
                <a:highlight>
                  <a:srgbClr val="FFFFFF"/>
                </a:highlight>
                <a:latin typeface="source-serif-pro"/>
              </a:rPr>
              <a:t>) is your html, </a:t>
            </a:r>
            <a:r>
              <a:rPr lang="en-US" sz="1200" b="0" i="0" dirty="0" err="1">
                <a:solidFill>
                  <a:srgbClr val="242424"/>
                </a:solidFill>
                <a:effectLst/>
                <a:highlight>
                  <a:srgbClr val="FFFFFF"/>
                </a:highlight>
                <a:latin typeface="source-serif-pro"/>
              </a:rPr>
              <a:t>aspx</a:t>
            </a:r>
            <a:r>
              <a:rPr lang="en-US" sz="1200" b="0" i="0" dirty="0">
                <a:solidFill>
                  <a:srgbClr val="242424"/>
                </a:solidFill>
                <a:effectLst/>
                <a:highlight>
                  <a:srgbClr val="FFFFFF"/>
                </a:highlight>
                <a:latin typeface="source-serif-pro"/>
              </a:rPr>
              <a:t>, </a:t>
            </a:r>
            <a:r>
              <a:rPr lang="en-US" sz="1200" b="0" i="0" dirty="0" err="1">
                <a:solidFill>
                  <a:srgbClr val="242424"/>
                </a:solidFill>
                <a:effectLst/>
                <a:highlight>
                  <a:srgbClr val="FFFFFF"/>
                </a:highlight>
                <a:latin typeface="source-serif-pro"/>
              </a:rPr>
              <a:t>php</a:t>
            </a:r>
            <a:r>
              <a:rPr lang="en-US" sz="1200" b="0" i="0" dirty="0">
                <a:solidFill>
                  <a:srgbClr val="242424"/>
                </a:solidFill>
                <a:effectLst/>
                <a:highlight>
                  <a:srgbClr val="FFFFFF"/>
                </a:highlight>
                <a:latin typeface="source-serif-pro"/>
              </a:rPr>
              <a:t>, or other document that will be loaded into the browser. The document actually gets loaded inside the window object and has properties available to it like title, URL, cookie, etc. What does this really mean? That means if you want to access a property for the window it is </a:t>
            </a:r>
            <a:r>
              <a:rPr lang="en-US" sz="1200" b="0" i="0" dirty="0" err="1">
                <a:solidFill>
                  <a:srgbClr val="242424"/>
                </a:solidFill>
                <a:effectLst/>
                <a:highlight>
                  <a:srgbClr val="FFFFFF"/>
                </a:highlight>
                <a:latin typeface="source-serif-pro"/>
              </a:rPr>
              <a:t>window.property</a:t>
            </a:r>
            <a:r>
              <a:rPr lang="en-US" sz="1200" b="0" i="0" dirty="0">
                <a:solidFill>
                  <a:srgbClr val="242424"/>
                </a:solidFill>
                <a:effectLst/>
                <a:highlight>
                  <a:srgbClr val="FFFFFF"/>
                </a:highlight>
                <a:latin typeface="source-serif-pro"/>
              </a:rPr>
              <a:t>, if it is document it is </a:t>
            </a:r>
            <a:r>
              <a:rPr lang="en-US" sz="1200" b="0" i="0" dirty="0" err="1">
                <a:solidFill>
                  <a:srgbClr val="242424"/>
                </a:solidFill>
                <a:effectLst/>
                <a:highlight>
                  <a:srgbClr val="FFFFFF"/>
                </a:highlight>
                <a:latin typeface="source-serif-pro"/>
              </a:rPr>
              <a:t>window.document.property</a:t>
            </a:r>
            <a:r>
              <a:rPr lang="en-US" sz="1200" b="0" i="0" dirty="0">
                <a:solidFill>
                  <a:srgbClr val="242424"/>
                </a:solidFill>
                <a:effectLst/>
                <a:highlight>
                  <a:srgbClr val="FFFFFF"/>
                </a:highlight>
                <a:latin typeface="source-serif-pro"/>
              </a:rPr>
              <a:t> which is also available in short as </a:t>
            </a:r>
            <a:r>
              <a:rPr lang="en-US" sz="1200" b="0" i="0" dirty="0" err="1">
                <a:solidFill>
                  <a:srgbClr val="242424"/>
                </a:solidFill>
                <a:effectLst/>
                <a:highlight>
                  <a:srgbClr val="FFFFFF"/>
                </a:highlight>
                <a:latin typeface="source-serif-pro"/>
              </a:rPr>
              <a:t>document.property</a:t>
            </a:r>
            <a:r>
              <a:rPr lang="en-US" sz="1200" b="0" i="0" dirty="0">
                <a:solidFill>
                  <a:srgbClr val="242424"/>
                </a:solidFill>
                <a:effectLst/>
                <a:highlight>
                  <a:srgbClr val="FFFFFF"/>
                </a:highlight>
                <a:latin typeface="source-serif-pro"/>
              </a:rPr>
              <a:t>.</a:t>
            </a:r>
          </a:p>
          <a:p>
            <a:pPr marL="0" indent="0">
              <a:buNone/>
            </a:pPr>
            <a:r>
              <a:rPr lang="en-IN" sz="4000" b="0" i="0" dirty="0">
                <a:solidFill>
                  <a:srgbClr val="273239"/>
                </a:solidFill>
                <a:effectLst/>
                <a:highlight>
                  <a:srgbClr val="FFFFFF"/>
                </a:highlight>
                <a:latin typeface="source-serif-pro"/>
              </a:rPr>
              <a:t>window object:</a:t>
            </a:r>
          </a:p>
          <a:p>
            <a:pPr marL="0" indent="0">
              <a:buNone/>
            </a:pPr>
            <a:endParaRPr lang="en-IN" sz="1000" dirty="0">
              <a:solidFill>
                <a:srgbClr val="273239"/>
              </a:solidFill>
              <a:highlight>
                <a:srgbClr val="FFFFFF"/>
              </a:highlight>
              <a:latin typeface="Nunito" pitchFamily="2" charset="0"/>
            </a:endParaRPr>
          </a:p>
          <a:p>
            <a:pPr marL="0" indent="0">
              <a:buNone/>
            </a:pPr>
            <a:r>
              <a:rPr lang="en-IN" sz="1200" dirty="0"/>
              <a:t>		</a:t>
            </a:r>
            <a:r>
              <a:rPr lang="en-IN" sz="1200" dirty="0" err="1"/>
              <a:t>window.document.bgColor</a:t>
            </a:r>
            <a:r>
              <a:rPr lang="en-IN" sz="1200" dirty="0"/>
              <a:t> = "aqua"; </a:t>
            </a:r>
          </a:p>
          <a:p>
            <a:pPr marL="0" indent="0">
              <a:buNone/>
            </a:pPr>
            <a:r>
              <a:rPr lang="en-IN" sz="1200" dirty="0"/>
              <a:t>		</a:t>
            </a:r>
            <a:r>
              <a:rPr lang="en-IN" sz="1200" dirty="0" err="1"/>
              <a:t>const</a:t>
            </a:r>
            <a:r>
              <a:rPr lang="en-IN" sz="1200" dirty="0"/>
              <a:t> height = </a:t>
            </a:r>
            <a:r>
              <a:rPr lang="en-IN" sz="1200" dirty="0" err="1"/>
              <a:t>document.getElementById</a:t>
            </a:r>
            <a:r>
              <a:rPr lang="en-IN" sz="1200" dirty="0"/>
              <a:t>('</a:t>
            </a:r>
            <a:r>
              <a:rPr lang="en-IN" sz="1200" dirty="0" err="1"/>
              <a:t>innerheight</a:t>
            </a:r>
            <a:r>
              <a:rPr lang="en-IN" sz="1200" dirty="0"/>
              <a:t>'); </a:t>
            </a:r>
          </a:p>
          <a:p>
            <a:pPr marL="0" indent="0">
              <a:buNone/>
            </a:pPr>
            <a:r>
              <a:rPr lang="en-IN" sz="1200" dirty="0"/>
              <a:t>		</a:t>
            </a:r>
            <a:r>
              <a:rPr lang="en-IN" sz="1200" dirty="0" err="1"/>
              <a:t>const</a:t>
            </a:r>
            <a:r>
              <a:rPr lang="en-IN" sz="1200" dirty="0"/>
              <a:t> width = </a:t>
            </a:r>
            <a:r>
              <a:rPr lang="en-IN" sz="1200" dirty="0" err="1"/>
              <a:t>document.getElementById</a:t>
            </a:r>
            <a:r>
              <a:rPr lang="en-IN" sz="1200" dirty="0"/>
              <a:t>('</a:t>
            </a:r>
            <a:r>
              <a:rPr lang="en-IN" sz="1200" dirty="0" err="1"/>
              <a:t>innerwidth</a:t>
            </a:r>
            <a:r>
              <a:rPr lang="en-IN" sz="1200" dirty="0"/>
              <a:t>'); </a:t>
            </a:r>
          </a:p>
          <a:p>
            <a:pPr marL="0" indent="0">
              <a:buNone/>
            </a:pPr>
            <a:r>
              <a:rPr lang="en-IN" sz="1200" dirty="0"/>
              <a:t>		</a:t>
            </a:r>
            <a:r>
              <a:rPr lang="en-IN" sz="1200" dirty="0" err="1"/>
              <a:t>window.document.querySelector</a:t>
            </a:r>
            <a:r>
              <a:rPr lang="en-IN" sz="1200" dirty="0"/>
              <a:t>('h1').</a:t>
            </a:r>
            <a:r>
              <a:rPr lang="en-IN" sz="1200" dirty="0" err="1"/>
              <a:t>textContent</a:t>
            </a:r>
            <a:r>
              <a:rPr lang="en-IN" sz="1200" dirty="0"/>
              <a:t> = </a:t>
            </a:r>
          </a:p>
          <a:p>
            <a:pPr marL="0" indent="0">
              <a:buNone/>
            </a:pPr>
            <a:r>
              <a:rPr lang="en-IN" sz="1200" dirty="0"/>
              <a:t>			"Welcome to window object"; </a:t>
            </a:r>
          </a:p>
          <a:p>
            <a:pPr marL="0" indent="0">
              <a:buNone/>
            </a:pPr>
            <a:r>
              <a:rPr lang="en-IN" sz="1200" dirty="0"/>
              <a:t>		</a:t>
            </a:r>
            <a:r>
              <a:rPr lang="en-IN" sz="1200" dirty="0" err="1"/>
              <a:t>height.textContent</a:t>
            </a:r>
            <a:r>
              <a:rPr lang="en-IN" sz="1200" dirty="0"/>
              <a:t> = "</a:t>
            </a:r>
            <a:r>
              <a:rPr lang="en-IN" sz="1200" dirty="0" err="1"/>
              <a:t>innerheight</a:t>
            </a:r>
            <a:r>
              <a:rPr lang="en-IN" sz="1200" dirty="0"/>
              <a:t> - " + </a:t>
            </a:r>
          </a:p>
          <a:p>
            <a:pPr marL="0" indent="0">
              <a:buNone/>
            </a:pPr>
            <a:r>
              <a:rPr lang="en-IN" sz="1200" dirty="0"/>
              <a:t>			</a:t>
            </a:r>
            <a:r>
              <a:rPr lang="en-IN" sz="1200" dirty="0" err="1"/>
              <a:t>window.innerHeight</a:t>
            </a:r>
            <a:r>
              <a:rPr lang="en-IN" sz="1200" dirty="0"/>
              <a:t>; </a:t>
            </a:r>
          </a:p>
          <a:p>
            <a:pPr marL="0" indent="0">
              <a:buNone/>
            </a:pPr>
            <a:r>
              <a:rPr lang="en-IN" sz="1200" dirty="0"/>
              <a:t>		</a:t>
            </a:r>
            <a:r>
              <a:rPr lang="en-IN" sz="1200" dirty="0" err="1"/>
              <a:t>width.textContent</a:t>
            </a:r>
            <a:r>
              <a:rPr lang="en-IN" sz="1200" dirty="0"/>
              <a:t> = "</a:t>
            </a:r>
            <a:r>
              <a:rPr lang="en-IN" sz="1200" dirty="0" err="1"/>
              <a:t>innerwidth</a:t>
            </a:r>
            <a:r>
              <a:rPr lang="en-IN" sz="1200" dirty="0"/>
              <a:t> - " + </a:t>
            </a:r>
          </a:p>
          <a:p>
            <a:pPr marL="0" indent="0">
              <a:buNone/>
            </a:pPr>
            <a:r>
              <a:rPr lang="en-IN" sz="1200" dirty="0"/>
              <a:t>			</a:t>
            </a:r>
            <a:r>
              <a:rPr lang="en-IN" sz="1200" dirty="0" err="1"/>
              <a:t>window.innerWidth</a:t>
            </a:r>
            <a:r>
              <a:rPr lang="en-IN" sz="1200" dirty="0"/>
              <a:t>; </a:t>
            </a:r>
          </a:p>
        </p:txBody>
      </p:sp>
    </p:spTree>
    <p:extLst>
      <p:ext uri="{BB962C8B-B14F-4D97-AF65-F5344CB8AC3E}">
        <p14:creationId xmlns:p14="http://schemas.microsoft.com/office/powerpoint/2010/main" val="1405008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60326-2C69-CA54-C287-6CFAC2D514F0}"/>
              </a:ext>
            </a:extLst>
          </p:cNvPr>
          <p:cNvSpPr>
            <a:spLocks noGrp="1"/>
          </p:cNvSpPr>
          <p:nvPr>
            <p:ph type="title"/>
          </p:nvPr>
        </p:nvSpPr>
        <p:spPr/>
        <p:txBody>
          <a:bodyPr>
            <a:normAutofit/>
          </a:bodyPr>
          <a:lstStyle/>
          <a:p>
            <a:pPr algn="ctr"/>
            <a:endParaRPr lang="en-IN" sz="4000" b="1" dirty="0">
              <a:latin typeface="source-serif-pro"/>
            </a:endParaRPr>
          </a:p>
        </p:txBody>
      </p:sp>
      <p:sp>
        <p:nvSpPr>
          <p:cNvPr id="4" name="Rectangle 2">
            <a:extLst>
              <a:ext uri="{FF2B5EF4-FFF2-40B4-BE49-F238E27FC236}">
                <a16:creationId xmlns:a16="http://schemas.microsoft.com/office/drawing/2014/main" id="{7371E374-780A-79E4-2B00-F3AD303CFFBA}"/>
              </a:ext>
            </a:extLst>
          </p:cNvPr>
          <p:cNvSpPr>
            <a:spLocks noGrp="1" noChangeArrowheads="1"/>
          </p:cNvSpPr>
          <p:nvPr>
            <p:ph idx="1"/>
          </p:nvPr>
        </p:nvSpPr>
        <p:spPr bwMode="auto">
          <a:xfrm>
            <a:off x="838200" y="2138731"/>
            <a:ext cx="9042918" cy="312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4000" b="1" dirty="0">
                <a:latin typeface="source-serif-pro"/>
              </a:rPr>
              <a:t>Object Document</a:t>
            </a:r>
            <a:endParaRPr kumimoji="0" lang="en-US" altLang="en-US" sz="4000" b="0" i="0" u="none" strike="noStrike" cap="none" normalizeH="0" baseline="0" dirty="0">
              <a:ln>
                <a:noFill/>
              </a:ln>
              <a:solidFill>
                <a:srgbClr val="000000"/>
              </a:solidFill>
              <a:effectLst/>
              <a:latin typeface="source-serif-pr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source-serif-pro"/>
              </a:rPr>
              <a:t>document.bgColor</a:t>
            </a:r>
            <a:r>
              <a:rPr kumimoji="0" lang="en-US" altLang="en-US" sz="1200" b="0" i="0" u="none" strike="noStrike" cap="none" normalizeH="0" baseline="0" dirty="0">
                <a:ln>
                  <a:noFill/>
                </a:ln>
                <a:solidFill>
                  <a:srgbClr val="000000"/>
                </a:solidFill>
                <a:effectLst/>
                <a:latin typeface="source-serif-pro"/>
              </a:rPr>
              <a:t> = "</a:t>
            </a:r>
            <a:r>
              <a:rPr kumimoji="0" lang="en-US" altLang="en-US" sz="1200" b="0" i="0" u="none" strike="noStrike" cap="none" normalizeH="0" baseline="0" dirty="0" err="1">
                <a:ln>
                  <a:noFill/>
                </a:ln>
                <a:solidFill>
                  <a:srgbClr val="000000"/>
                </a:solidFill>
                <a:effectLst/>
                <a:latin typeface="source-serif-pro"/>
              </a:rPr>
              <a:t>rgb</a:t>
            </a:r>
            <a:r>
              <a:rPr kumimoji="0" lang="en-US" altLang="en-US" sz="1200" b="0" i="0" u="none" strike="noStrike" cap="none" normalizeH="0" baseline="0" dirty="0">
                <a:ln>
                  <a:noFill/>
                </a:ln>
                <a:solidFill>
                  <a:srgbClr val="000000"/>
                </a:solidFill>
                <a:effectLst/>
                <a:latin typeface="source-serif-pro"/>
              </a:rPr>
              <a:t>(89, 135, 235)"; </a:t>
            </a:r>
            <a:endParaRPr kumimoji="0" lang="en-US" altLang="en-US" sz="1200" b="0" i="0" u="none" strike="noStrike" cap="none" normalizeH="0" baseline="0" dirty="0">
              <a:ln>
                <a:noFill/>
              </a:ln>
              <a:solidFill>
                <a:schemeClr val="tx1"/>
              </a:solidFill>
              <a:effectLst/>
              <a:latin typeface="source-serif-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source-serif-pro"/>
              </a:rPr>
              <a:t>        </a:t>
            </a:r>
            <a:r>
              <a:rPr kumimoji="0" lang="en-US" altLang="en-US" sz="1200" b="0" i="0" u="none" strike="noStrike" cap="none" normalizeH="0" baseline="0" dirty="0">
                <a:ln>
                  <a:noFill/>
                </a:ln>
                <a:solidFill>
                  <a:srgbClr val="000000"/>
                </a:solidFill>
                <a:effectLst/>
                <a:latin typeface="source-serif-pro"/>
              </a:rPr>
              <a:t>const text = prompt('enter the text to appear on screen'); </a:t>
            </a:r>
            <a:endParaRPr kumimoji="0" lang="en-US" altLang="en-US" sz="1200" b="0" i="0" u="none" strike="noStrike" cap="none" normalizeH="0" baseline="0" dirty="0">
              <a:ln>
                <a:noFill/>
              </a:ln>
              <a:solidFill>
                <a:schemeClr val="tx1"/>
              </a:solidFill>
              <a:effectLst/>
              <a:latin typeface="source-serif-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source-serif-pro"/>
              </a:rPr>
              <a:t>        </a:t>
            </a:r>
            <a:r>
              <a:rPr kumimoji="0" lang="en-US" altLang="en-US" sz="1200" b="0" i="0" u="none" strike="noStrike" cap="none" normalizeH="0" baseline="0" dirty="0">
                <a:ln>
                  <a:noFill/>
                </a:ln>
                <a:solidFill>
                  <a:srgbClr val="000000"/>
                </a:solidFill>
                <a:effectLst/>
                <a:latin typeface="source-serif-pro"/>
              </a:rPr>
              <a:t>const h1 = </a:t>
            </a:r>
            <a:r>
              <a:rPr kumimoji="0" lang="en-US" altLang="en-US" sz="1200" b="0" i="0" u="none" strike="noStrike" cap="none" normalizeH="0" baseline="0" dirty="0" err="1">
                <a:ln>
                  <a:noFill/>
                </a:ln>
                <a:solidFill>
                  <a:srgbClr val="000000"/>
                </a:solidFill>
                <a:effectLst/>
                <a:latin typeface="source-serif-pro"/>
              </a:rPr>
              <a:t>document.querySelector</a:t>
            </a:r>
            <a:r>
              <a:rPr kumimoji="0" lang="en-US" altLang="en-US" sz="1200" b="0" i="0" u="none" strike="noStrike" cap="none" normalizeH="0" baseline="0" dirty="0">
                <a:ln>
                  <a:noFill/>
                </a:ln>
                <a:solidFill>
                  <a:srgbClr val="000000"/>
                </a:solidFill>
                <a:effectLst/>
                <a:latin typeface="source-serif-pro"/>
              </a:rPr>
              <a:t>('h1'); </a:t>
            </a:r>
            <a:endParaRPr kumimoji="0" lang="en-US" altLang="en-US" sz="1200" b="0" i="0" u="none" strike="noStrike" cap="none" normalizeH="0" baseline="0" dirty="0">
              <a:ln>
                <a:noFill/>
              </a:ln>
              <a:solidFill>
                <a:schemeClr val="tx1"/>
              </a:solidFill>
              <a:effectLst/>
              <a:latin typeface="source-serif-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source-serif-pro"/>
              </a:rPr>
              <a:t>        </a:t>
            </a:r>
            <a:r>
              <a:rPr kumimoji="0" lang="en-US" altLang="en-US" sz="1200" b="0" i="0" u="none" strike="noStrike" cap="none" normalizeH="0" baseline="0" dirty="0">
                <a:ln>
                  <a:noFill/>
                </a:ln>
                <a:solidFill>
                  <a:srgbClr val="000000"/>
                </a:solidFill>
                <a:effectLst/>
                <a:latin typeface="source-serif-pro"/>
              </a:rPr>
              <a:t>h1.textContent = text; </a:t>
            </a:r>
            <a:endParaRPr kumimoji="0" lang="en-US" altLang="en-US" sz="1200" b="0" i="0" u="none" strike="noStrike" cap="none" normalizeH="0" baseline="0" dirty="0">
              <a:ln>
                <a:noFill/>
              </a:ln>
              <a:solidFill>
                <a:schemeClr val="tx1"/>
              </a:solidFill>
              <a:effectLst/>
              <a:latin typeface="source-serif-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source-serif-pro"/>
              </a:rPr>
              <a:t>        </a:t>
            </a:r>
            <a:r>
              <a:rPr kumimoji="0" lang="en-US" altLang="en-US" sz="1200" b="0" i="0" u="none" strike="noStrike" cap="none" normalizeH="0" baseline="0" dirty="0">
                <a:ln>
                  <a:noFill/>
                </a:ln>
                <a:solidFill>
                  <a:srgbClr val="000000"/>
                </a:solidFill>
                <a:effectLst/>
                <a:latin typeface="source-serif-pro"/>
              </a:rPr>
              <a:t>const p = </a:t>
            </a:r>
            <a:r>
              <a:rPr kumimoji="0" lang="en-US" altLang="en-US" sz="1200" b="0" i="0" u="none" strike="noStrike" cap="none" normalizeH="0" baseline="0" dirty="0" err="1">
                <a:ln>
                  <a:noFill/>
                </a:ln>
                <a:solidFill>
                  <a:srgbClr val="000000"/>
                </a:solidFill>
                <a:effectLst/>
                <a:latin typeface="source-serif-pro"/>
              </a:rPr>
              <a:t>document.getElementsByClassName</a:t>
            </a:r>
            <a:r>
              <a:rPr kumimoji="0" lang="en-US" altLang="en-US" sz="1200" b="0" i="0" u="none" strike="noStrike" cap="none" normalizeH="0" baseline="0" dirty="0">
                <a:ln>
                  <a:noFill/>
                </a:ln>
                <a:solidFill>
                  <a:srgbClr val="000000"/>
                </a:solidFill>
                <a:effectLst/>
                <a:latin typeface="source-serif-pro"/>
              </a:rPr>
              <a:t>('details'); </a:t>
            </a:r>
            <a:endParaRPr kumimoji="0" lang="en-US" altLang="en-US" sz="1200" b="0" i="0" u="none" strike="noStrike" cap="none" normalizeH="0" baseline="0" dirty="0">
              <a:ln>
                <a:noFill/>
              </a:ln>
              <a:solidFill>
                <a:schemeClr val="tx1"/>
              </a:solidFill>
              <a:effectLst/>
              <a:latin typeface="source-serif-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source-serif-pro"/>
              </a:rPr>
              <a:t>        </a:t>
            </a:r>
            <a:r>
              <a:rPr kumimoji="0" lang="en-US" altLang="en-US" sz="1200" b="0" i="0" u="none" strike="noStrike" cap="none" normalizeH="0" baseline="0" dirty="0">
                <a:ln>
                  <a:noFill/>
                </a:ln>
                <a:solidFill>
                  <a:srgbClr val="000000"/>
                </a:solidFill>
                <a:effectLst/>
                <a:latin typeface="source-serif-pro"/>
              </a:rPr>
              <a:t>p[0].</a:t>
            </a:r>
            <a:r>
              <a:rPr kumimoji="0" lang="en-US" altLang="en-US" sz="1200" b="0" i="0" u="none" strike="noStrike" cap="none" normalizeH="0" baseline="0" dirty="0" err="1">
                <a:ln>
                  <a:noFill/>
                </a:ln>
                <a:solidFill>
                  <a:srgbClr val="000000"/>
                </a:solidFill>
                <a:effectLst/>
                <a:latin typeface="source-serif-pro"/>
              </a:rPr>
              <a:t>textContent</a:t>
            </a:r>
            <a:r>
              <a:rPr kumimoji="0" lang="en-US" altLang="en-US" sz="1200" b="0" i="0" u="none" strike="noStrike" cap="none" normalizeH="0" baseline="0" dirty="0">
                <a:ln>
                  <a:noFill/>
                </a:ln>
                <a:solidFill>
                  <a:srgbClr val="000000"/>
                </a:solidFill>
                <a:effectLst/>
                <a:latin typeface="source-serif-pro"/>
              </a:rPr>
              <a:t> = "document type:" +  </a:t>
            </a:r>
            <a:endParaRPr kumimoji="0" lang="en-US" altLang="en-US" sz="1200" b="0" i="0" u="none" strike="noStrike" cap="none" normalizeH="0" baseline="0" dirty="0">
              <a:ln>
                <a:noFill/>
              </a:ln>
              <a:solidFill>
                <a:schemeClr val="tx1"/>
              </a:solidFill>
              <a:effectLst/>
              <a:latin typeface="source-serif-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source-serif-pro"/>
              </a:rPr>
              <a:t>              </a:t>
            </a:r>
            <a:r>
              <a:rPr kumimoji="0" lang="en-US" altLang="en-US" sz="1200" b="0" i="0" u="none" strike="noStrike" cap="none" normalizeH="0" baseline="0" dirty="0" err="1">
                <a:ln>
                  <a:noFill/>
                </a:ln>
                <a:solidFill>
                  <a:srgbClr val="000000"/>
                </a:solidFill>
                <a:effectLst/>
                <a:latin typeface="source-serif-pro"/>
              </a:rPr>
              <a:t>document.contentType</a:t>
            </a:r>
            <a:r>
              <a:rPr kumimoji="0" lang="en-US" altLang="en-US" sz="1200" b="0" i="0" u="none" strike="noStrike" cap="none" normalizeH="0" baseline="0" dirty="0">
                <a:ln>
                  <a:noFill/>
                </a:ln>
                <a:solidFill>
                  <a:srgbClr val="000000"/>
                </a:solidFill>
                <a:effectLst/>
                <a:latin typeface="source-serif-pro"/>
              </a:rPr>
              <a:t>; </a:t>
            </a:r>
            <a:endParaRPr kumimoji="0" lang="en-US" altLang="en-US" sz="1200" b="0" i="0" u="none" strike="noStrike" cap="none" normalizeH="0" baseline="0" dirty="0">
              <a:ln>
                <a:noFill/>
              </a:ln>
              <a:solidFill>
                <a:schemeClr val="tx1"/>
              </a:solidFill>
              <a:effectLst/>
              <a:latin typeface="source-serif-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source-serif-pro"/>
              </a:rPr>
              <a:t>        </a:t>
            </a:r>
            <a:r>
              <a:rPr kumimoji="0" lang="en-US" altLang="en-US" sz="1200" b="0" i="0" u="none" strike="noStrike" cap="none" normalizeH="0" baseline="0" dirty="0">
                <a:ln>
                  <a:noFill/>
                </a:ln>
                <a:solidFill>
                  <a:srgbClr val="000000"/>
                </a:solidFill>
                <a:effectLst/>
                <a:latin typeface="source-serif-pro"/>
              </a:rPr>
              <a:t>p[1].</a:t>
            </a:r>
            <a:r>
              <a:rPr kumimoji="0" lang="en-US" altLang="en-US" sz="1200" b="0" i="0" u="none" strike="noStrike" cap="none" normalizeH="0" baseline="0" dirty="0" err="1">
                <a:ln>
                  <a:noFill/>
                </a:ln>
                <a:solidFill>
                  <a:srgbClr val="000000"/>
                </a:solidFill>
                <a:effectLst/>
                <a:latin typeface="source-serif-pro"/>
              </a:rPr>
              <a:t>textContent</a:t>
            </a:r>
            <a:r>
              <a:rPr kumimoji="0" lang="en-US" altLang="en-US" sz="1200" b="0" i="0" u="none" strike="noStrike" cap="none" normalizeH="0" baseline="0" dirty="0">
                <a:ln>
                  <a:noFill/>
                </a:ln>
                <a:solidFill>
                  <a:srgbClr val="000000"/>
                </a:solidFill>
                <a:effectLst/>
                <a:latin typeface="source-serif-pro"/>
              </a:rPr>
              <a:t> = "</a:t>
            </a:r>
            <a:r>
              <a:rPr kumimoji="0" lang="en-US" altLang="en-US" sz="1200" b="0" i="0" u="none" strike="noStrike" cap="none" normalizeH="0" baseline="0" dirty="0" err="1">
                <a:ln>
                  <a:noFill/>
                </a:ln>
                <a:solidFill>
                  <a:srgbClr val="000000"/>
                </a:solidFill>
                <a:effectLst/>
                <a:latin typeface="source-serif-pro"/>
              </a:rPr>
              <a:t>url</a:t>
            </a:r>
            <a:r>
              <a:rPr kumimoji="0" lang="en-US" altLang="en-US" sz="1200" b="0" i="0" u="none" strike="noStrike" cap="none" normalizeH="0" baseline="0" dirty="0">
                <a:ln>
                  <a:noFill/>
                </a:ln>
                <a:solidFill>
                  <a:srgbClr val="000000"/>
                </a:solidFill>
                <a:effectLst/>
                <a:latin typeface="source-serif-pro"/>
              </a:rPr>
              <a:t> :" + </a:t>
            </a:r>
            <a:r>
              <a:rPr kumimoji="0" lang="en-US" altLang="en-US" sz="1200" b="0" i="0" u="none" strike="noStrike" cap="none" normalizeH="0" baseline="0" dirty="0" err="1">
                <a:ln>
                  <a:noFill/>
                </a:ln>
                <a:solidFill>
                  <a:srgbClr val="000000"/>
                </a:solidFill>
                <a:effectLst/>
                <a:latin typeface="source-serif-pro"/>
              </a:rPr>
              <a:t>document.bgColor</a:t>
            </a:r>
            <a:r>
              <a:rPr kumimoji="0" lang="en-US" altLang="en-US" sz="1200" b="0" i="0" u="none" strike="noStrike" cap="none" normalizeH="0" baseline="0" dirty="0">
                <a:ln>
                  <a:noFill/>
                </a:ln>
                <a:solidFill>
                  <a:srgbClr val="000000"/>
                </a:solidFill>
                <a:effectLst/>
                <a:latin typeface="source-serif-pro"/>
              </a:rPr>
              <a:t>; </a:t>
            </a:r>
            <a:endParaRPr kumimoji="0" lang="en-US" altLang="en-US" sz="1200" b="0" i="0" u="none" strike="noStrike" cap="none" normalizeH="0" baseline="0" dirty="0">
              <a:ln>
                <a:noFill/>
              </a:ln>
              <a:solidFill>
                <a:schemeClr val="tx1"/>
              </a:solidFill>
              <a:effectLst/>
              <a:latin typeface="source-serif-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source-serif-pro"/>
              </a:rPr>
              <a:t>        </a:t>
            </a:r>
            <a:r>
              <a:rPr kumimoji="0" lang="en-US" altLang="en-US" sz="1200" b="0" i="0" u="none" strike="noStrike" cap="none" normalizeH="0" baseline="0" dirty="0">
                <a:ln>
                  <a:noFill/>
                </a:ln>
                <a:solidFill>
                  <a:srgbClr val="000000"/>
                </a:solidFill>
                <a:effectLst/>
                <a:latin typeface="source-serif-pro"/>
              </a:rPr>
              <a:t>p[2].</a:t>
            </a:r>
            <a:r>
              <a:rPr kumimoji="0" lang="en-US" altLang="en-US" sz="1200" b="0" i="0" u="none" strike="noStrike" cap="none" normalizeH="0" baseline="0" dirty="0" err="1">
                <a:ln>
                  <a:noFill/>
                </a:ln>
                <a:solidFill>
                  <a:srgbClr val="000000"/>
                </a:solidFill>
                <a:effectLst/>
                <a:latin typeface="source-serif-pro"/>
              </a:rPr>
              <a:t>textContent</a:t>
            </a:r>
            <a:r>
              <a:rPr kumimoji="0" lang="en-US" altLang="en-US" sz="1200" b="0" i="0" u="none" strike="noStrike" cap="none" normalizeH="0" baseline="0" dirty="0">
                <a:ln>
                  <a:noFill/>
                </a:ln>
                <a:solidFill>
                  <a:srgbClr val="000000"/>
                </a:solidFill>
                <a:effectLst/>
                <a:latin typeface="source-serif-pro"/>
              </a:rPr>
              <a:t> = "title :" + </a:t>
            </a:r>
            <a:r>
              <a:rPr kumimoji="0" lang="en-US" altLang="en-US" sz="1200" b="0" i="0" u="none" strike="noStrike" cap="none" normalizeH="0" baseline="0" dirty="0" err="1">
                <a:ln>
                  <a:noFill/>
                </a:ln>
                <a:solidFill>
                  <a:srgbClr val="000000"/>
                </a:solidFill>
                <a:effectLst/>
                <a:latin typeface="source-serif-pro"/>
              </a:rPr>
              <a:t>document.title</a:t>
            </a:r>
            <a:r>
              <a:rPr kumimoji="0" lang="en-US" altLang="en-US" sz="1200" b="0" i="0" u="none" strike="noStrike" cap="none" normalizeH="0" baseline="0" dirty="0">
                <a:ln>
                  <a:noFill/>
                </a:ln>
                <a:solidFill>
                  <a:srgbClr val="000000"/>
                </a:solidFill>
                <a:effectLst/>
                <a:latin typeface="source-serif-pro"/>
              </a:rPr>
              <a:t>; </a:t>
            </a:r>
            <a:endParaRPr kumimoji="0" lang="en-US" altLang="en-US" sz="1200" b="0" i="0" u="none" strike="noStrike" cap="none" normalizeH="0" baseline="0" dirty="0">
              <a:ln>
                <a:noFill/>
              </a:ln>
              <a:solidFill>
                <a:schemeClr val="tx1"/>
              </a:solidFill>
              <a:effectLst/>
              <a:latin typeface="source-serif-pro"/>
            </a:endParaRPr>
          </a:p>
        </p:txBody>
      </p:sp>
    </p:spTree>
    <p:extLst>
      <p:ext uri="{BB962C8B-B14F-4D97-AF65-F5344CB8AC3E}">
        <p14:creationId xmlns:p14="http://schemas.microsoft.com/office/powerpoint/2010/main" val="2826721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66238-F49F-6261-3EEA-277D57B5CBEB}"/>
              </a:ext>
            </a:extLst>
          </p:cNvPr>
          <p:cNvSpPr>
            <a:spLocks noGrp="1"/>
          </p:cNvSpPr>
          <p:nvPr>
            <p:ph type="title"/>
          </p:nvPr>
        </p:nvSpPr>
        <p:spPr/>
        <p:txBody>
          <a:bodyPr/>
          <a:lstStyle/>
          <a:p>
            <a:pPr algn="ctr"/>
            <a:r>
              <a:rPr lang="en-IN" b="1" i="0" dirty="0">
                <a:solidFill>
                  <a:srgbClr val="242424"/>
                </a:solidFill>
                <a:effectLst/>
                <a:highlight>
                  <a:srgbClr val="FFFFFF"/>
                </a:highlight>
                <a:latin typeface="sohne"/>
              </a:rPr>
              <a:t>SCREEN</a:t>
            </a:r>
            <a:br>
              <a:rPr lang="en-IN" b="1" i="0" dirty="0">
                <a:solidFill>
                  <a:srgbClr val="242424"/>
                </a:solidFill>
                <a:effectLst/>
                <a:highlight>
                  <a:srgbClr val="FFFFFF"/>
                </a:highlight>
                <a:latin typeface="sohne"/>
              </a:rPr>
            </a:br>
            <a:endParaRPr lang="en-IN" dirty="0"/>
          </a:p>
        </p:txBody>
      </p:sp>
      <p:sp>
        <p:nvSpPr>
          <p:cNvPr id="3" name="Content Placeholder 2">
            <a:extLst>
              <a:ext uri="{FF2B5EF4-FFF2-40B4-BE49-F238E27FC236}">
                <a16:creationId xmlns:a16="http://schemas.microsoft.com/office/drawing/2014/main" id="{8E1E6051-F455-DC6D-DC49-F1F394541728}"/>
              </a:ext>
            </a:extLst>
          </p:cNvPr>
          <p:cNvSpPr>
            <a:spLocks noGrp="1"/>
          </p:cNvSpPr>
          <p:nvPr>
            <p:ph idx="1"/>
          </p:nvPr>
        </p:nvSpPr>
        <p:spPr>
          <a:xfrm>
            <a:off x="838200" y="1825625"/>
            <a:ext cx="6087894" cy="1228860"/>
          </a:xfrm>
        </p:spPr>
        <p:txBody>
          <a:bodyPr>
            <a:normAutofit/>
          </a:bodyPr>
          <a:lstStyle/>
          <a:p>
            <a:pPr marL="0" indent="0">
              <a:buNone/>
            </a:pPr>
            <a:r>
              <a:rPr lang="en-US" sz="1200" dirty="0">
                <a:latin typeface="source-serif-pro"/>
              </a:rPr>
              <a:t>The Window object also has a screen object with properties describing the physical display:</a:t>
            </a:r>
          </a:p>
          <a:p>
            <a:pPr marL="0" indent="0">
              <a:buNone/>
            </a:pPr>
            <a:endParaRPr lang="en-US" sz="1200" dirty="0">
              <a:latin typeface="source-serif-pro"/>
            </a:endParaRPr>
          </a:p>
          <a:p>
            <a:r>
              <a:rPr lang="en-US" sz="1200" dirty="0">
                <a:latin typeface="source-serif-pro"/>
              </a:rPr>
              <a:t>screen properties width and height are the full screen</a:t>
            </a:r>
          </a:p>
          <a:p>
            <a:r>
              <a:rPr lang="en-US" sz="1200" dirty="0">
                <a:latin typeface="source-serif-pro"/>
              </a:rPr>
              <a:t>screen properties </a:t>
            </a:r>
            <a:r>
              <a:rPr lang="en-US" sz="1200" dirty="0" err="1">
                <a:latin typeface="source-serif-pro"/>
              </a:rPr>
              <a:t>availWidth</a:t>
            </a:r>
            <a:r>
              <a:rPr lang="en-US" sz="1200" dirty="0">
                <a:latin typeface="source-serif-pro"/>
              </a:rPr>
              <a:t> and </a:t>
            </a:r>
            <a:r>
              <a:rPr lang="en-US" sz="1200" dirty="0" err="1">
                <a:latin typeface="source-serif-pro"/>
              </a:rPr>
              <a:t>availHeight</a:t>
            </a:r>
            <a:r>
              <a:rPr lang="en-US" sz="1200" dirty="0">
                <a:latin typeface="source-serif-pro"/>
              </a:rPr>
              <a:t> omit the toolbar</a:t>
            </a:r>
          </a:p>
          <a:p>
            <a:pPr marL="0" indent="0">
              <a:buNone/>
            </a:pPr>
            <a:endParaRPr lang="en-IN" sz="1200" dirty="0">
              <a:latin typeface="source-serif-pro"/>
            </a:endParaRPr>
          </a:p>
        </p:txBody>
      </p:sp>
      <p:pic>
        <p:nvPicPr>
          <p:cNvPr id="5126" name="Picture 6">
            <a:extLst>
              <a:ext uri="{FF2B5EF4-FFF2-40B4-BE49-F238E27FC236}">
                <a16:creationId xmlns:a16="http://schemas.microsoft.com/office/drawing/2014/main" id="{E6515F6E-0F9B-458B-3726-DEEA942B34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650" y="3325948"/>
            <a:ext cx="6943622" cy="3345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081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404</Words>
  <Application>Microsoft Office PowerPoint</Application>
  <PresentationFormat>Widescreen</PresentationFormat>
  <Paragraphs>38</Paragraphs>
  <Slides>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Arial</vt:lpstr>
      <vt:lpstr>Calibri</vt:lpstr>
      <vt:lpstr>Calibri Light</vt:lpstr>
      <vt:lpstr>Consolas</vt:lpstr>
      <vt:lpstr>inherit</vt:lpstr>
      <vt:lpstr>Nunito</vt:lpstr>
      <vt:lpstr>sohne</vt:lpstr>
      <vt:lpstr>source-serif-pro</vt:lpstr>
      <vt:lpstr>Office Theme</vt:lpstr>
      <vt:lpstr>WINDOW </vt:lpstr>
      <vt:lpstr>DOCUMENT </vt:lpstr>
      <vt:lpstr>PowerPoint Presentation</vt:lpstr>
      <vt:lpstr>SCREEN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Renuka.M Anjutagi</dc:creator>
  <cp:lastModifiedBy>Renuka.M Anjutagi</cp:lastModifiedBy>
  <cp:revision>2</cp:revision>
  <dcterms:created xsi:type="dcterms:W3CDTF">2024-08-18T11:10:44Z</dcterms:created>
  <dcterms:modified xsi:type="dcterms:W3CDTF">2024-08-18T11:44:16Z</dcterms:modified>
</cp:coreProperties>
</file>