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8" r:id="rId9"/>
    <p:sldId id="279" r:id="rId10"/>
    <p:sldId id="263" r:id="rId11"/>
    <p:sldId id="264" r:id="rId12"/>
    <p:sldId id="265" r:id="rId13"/>
    <p:sldId id="277" r:id="rId14"/>
    <p:sldId id="284" r:id="rId15"/>
    <p:sldId id="282" r:id="rId16"/>
    <p:sldId id="283" r:id="rId17"/>
    <p:sldId id="266" r:id="rId18"/>
    <p:sldId id="267" r:id="rId19"/>
    <p:sldId id="268" r:id="rId20"/>
    <p:sldId id="269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5/20/2024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A6ED-FC10-3094-82A9-AAD76E7AC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Filter in 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1D39F-25AF-6121-C685-56316F8F11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Filters for Data Processing and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49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906D-9E9F-D473-1B25-673F4E8B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awk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1EC2-2BC0-E1C4-C29C-D696E3D8C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awk command is a powerful pattern scanning and processing language. It allows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complex data extraction and reporting. awk operates on each line of input and can perform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arithmetic operations, string manipulations, and more.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Function: A pattern scanning and processing language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Features: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Field extraction: {print $1, $3}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Conditional processing: $3&gt;100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Arithmetic operations: {print $1, $2 * 2}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awk ‘{print $1,$3}’file.txt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Prints the 1</a:t>
            </a:r>
            <a:r>
              <a:rPr lang="en-US" baseline="30000" dirty="0"/>
              <a:t>st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fields from each 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72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17AC-689C-46FF-B334-D0E50EB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awk Command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47F9-1472-2FD4-5FF8-73BB7FA3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63801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Content:To</a:t>
            </a:r>
            <a:r>
              <a:rPr lang="en-US" dirty="0"/>
              <a:t> print usernames and their home directories from /</a:t>
            </a:r>
            <a:r>
              <a:rPr lang="en-US" dirty="0" err="1"/>
              <a:t>etc</a:t>
            </a:r>
            <a:r>
              <a:rPr lang="en-US" dirty="0"/>
              <a:t>/passwd: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Command : </a:t>
            </a:r>
            <a:r>
              <a:rPr lang="fr-FR" dirty="0" err="1"/>
              <a:t>awk</a:t>
            </a:r>
            <a:r>
              <a:rPr lang="fr-FR" dirty="0"/>
              <a:t>  -F ‘:’ {</a:t>
            </a:r>
            <a:r>
              <a:rPr lang="fr-FR" dirty="0" err="1"/>
              <a:t>print</a:t>
            </a:r>
            <a:r>
              <a:rPr lang="fr-FR" dirty="0"/>
              <a:t> $1,$6}’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passwd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Usage in Scripts: Advanced data extraction and reporting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78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E5CA-A228-275E-A7F8-DE43044E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245AA-2987-E539-1546-C5BAB32ED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Refers to the immediately proceeding character any number of repeated character(s).</a:t>
            </a:r>
          </a:p>
          <a:p>
            <a:pPr marL="0" indent="0">
              <a:buNone/>
            </a:pPr>
            <a:endParaRPr lang="en-IN" dirty="0"/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0 or more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Used with other patterns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[A*]</a:t>
            </a:r>
          </a:p>
          <a:p>
            <a:pPr marL="457200" indent="-457200">
              <a:buFont typeface="+mj-lt"/>
              <a:buAutoNum type="alphaLcParenR"/>
            </a:pPr>
            <a:r>
              <a:rPr lang="en-IN" dirty="0"/>
              <a:t>Anything that matches 0 or more ‘A’ s in a row.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Pattern starting locations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^:Pattern star at the beginning of line.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$: Pattern star at the end of line.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696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73AF8-8B6A-6807-121E-0A3AF16A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sort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8DE4B-15BE-B7F4-1B03-DB89E5C7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Sorts the lines alphabetically by default but there are many options available to modify the sorting mechanism.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$sort [-options] [path]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options: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-b : Ignores leading spaces and tabs.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-c: Checks if files are already sorted.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-m : merges files that have already been sorted.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-r: reverse sort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-d: sorts in dictionary order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65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9F69-BF18-0DB6-6262-01ADC3A1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head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51B17-8BB5-DD44-68CB-EE83F26CA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Displays the first n lines of the specified text files. If the number of lines is not specified then by default prints first 10 lines.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head [-</a:t>
            </a:r>
            <a:r>
              <a:rPr lang="en-US" dirty="0" err="1"/>
              <a:t>number_of_lines_to_print</a:t>
            </a:r>
            <a:r>
              <a:rPr lang="en-US" dirty="0"/>
              <a:t>] [path]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Command:head</a:t>
            </a:r>
            <a:r>
              <a:rPr lang="en-US" dirty="0"/>
              <a:t> -4 file.txt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AC97-4BD0-F206-72CC-76904A50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tail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682D-8779-868C-3CF7-5C96F149B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works the same way as head, just in reverse order. The only difference in tail is, it returns the lines from bottom to up.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tail [-</a:t>
            </a:r>
            <a:r>
              <a:rPr lang="en-US" dirty="0" err="1"/>
              <a:t>number_of_lines_to_print</a:t>
            </a:r>
            <a:r>
              <a:rPr lang="en-US" dirty="0"/>
              <a:t>] [path]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73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6D15-B343-4DD8-07FA-77B0F266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uniq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28E1-1D07-18FB-617D-A4E29B90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Reports or omits repeated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-c : Prefix lines by the number of occurrences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-d : Only print duplicate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-u : Only print unique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Ex. Command : </a:t>
            </a:r>
            <a:r>
              <a:rPr lang="en-US" dirty="0" err="1"/>
              <a:t>uniq</a:t>
            </a:r>
            <a:r>
              <a:rPr lang="en-US" dirty="0"/>
              <a:t> -c file.txt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Displays each line and its count of occurrences in file.txt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37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2A53-0958-C5BB-57D3-06DBCDFA6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grep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56554-396E-5837-AEC7-A6EBF2C85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Purpose: Searches for patterns in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Common Options: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</a:t>
            </a:r>
            <a:r>
              <a:rPr lang="en-US" dirty="0" err="1"/>
              <a:t>i</a:t>
            </a:r>
            <a:r>
              <a:rPr lang="en-US" dirty="0"/>
              <a:t> : Case-insensitive search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-r : Recursive search through directories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-v : Invert match, showing lines that do not match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-n : Show line numbers of matches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grep “pattern” file.txt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Searches for pattern in file.txt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489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DFD3-56A2-4D7D-6615-18FAA8DC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grep Command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E55E-96B5-B21A-9DEB-BA186BFAE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Automating log file analysis to quickly identify issues.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Task: Search for error messages in log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v-SE" dirty="0"/>
              <a:t>Command : grep ’ERROR’/var/log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668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CC3C-7104-558A-453A-20C142A2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wc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9B9C-3A80-08EA-26D0-5D7D82FB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It is used for </a:t>
            </a:r>
            <a:r>
              <a:rPr lang="en-US" dirty="0"/>
              <a:t>Counts lines, words, and characters in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-l : Count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-w : Count words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-c : Count bytes/characters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Command : </a:t>
            </a:r>
            <a:r>
              <a:rPr lang="en-IN" dirty="0" err="1"/>
              <a:t>wc</a:t>
            </a:r>
            <a:r>
              <a:rPr lang="en-IN" dirty="0"/>
              <a:t> file.txt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Outputs the number of lines, words, and bytes in file.txt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20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0981-B346-9550-03B1-EB0597FE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A7C2C-7A89-6AA0-E3A1-380FE2CE5449}"/>
              </a:ext>
            </a:extLst>
          </p:cNvPr>
          <p:cNvSpPr txBox="1"/>
          <p:nvPr/>
        </p:nvSpPr>
        <p:spPr>
          <a:xfrm>
            <a:off x="1097280" y="2539999"/>
            <a:ext cx="9816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1D1F"/>
                </a:solidFill>
                <a:effectLst/>
                <a:highlight>
                  <a:srgbClr val="FFFFFF"/>
                </a:highlight>
                <a:latin typeface="Mulish"/>
              </a:rPr>
              <a:t>What is Linux Filtering?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Brief introduction to text processing in Linux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Importance of automation in data processing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3151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783D-60F9-57F8-EE92-D4AEF946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wc</a:t>
            </a:r>
            <a:r>
              <a:rPr lang="en-IN" dirty="0"/>
              <a:t> Command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58F0-3A8B-AA47-9229-AA7115C84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Automating file analysis to determine the size of datasets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Example Task: Count lines in a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Command : </a:t>
            </a:r>
            <a:r>
              <a:rPr lang="en-IN" dirty="0" err="1"/>
              <a:t>wc</a:t>
            </a:r>
            <a:r>
              <a:rPr lang="en-IN" dirty="0"/>
              <a:t> -l file.txt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746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6D4D-0850-014F-45C9-5AD33DB9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(Streaming Editor)</a:t>
            </a:r>
            <a:r>
              <a:rPr lang="en-IN" dirty="0" err="1"/>
              <a:t>sed</a:t>
            </a:r>
            <a:r>
              <a:rPr lang="en-IN" dirty="0"/>
              <a:t>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92CCA-9A16-6B55-1498-BACA5362A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Purpose: Stream editor for filtering and transforming 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Common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● -e : Add the script to the commands to be executed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● - </a:t>
            </a:r>
            <a:r>
              <a:rPr lang="en-US" sz="2800" dirty="0" err="1"/>
              <a:t>i</a:t>
            </a:r>
            <a:r>
              <a:rPr lang="en-US" sz="2800" dirty="0"/>
              <a:t> : Edit files in place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Command : sed ‘s/old/new/g’ file.txt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Replaces all occurrences of ‘old’ with ‘new’ in file.txt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92441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7FBB-F80B-5D1E-C810-F520229D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dirty="0" err="1"/>
              <a:t>sed</a:t>
            </a:r>
            <a:r>
              <a:rPr lang="en-IN" dirty="0"/>
              <a:t>  in Automation: Configuration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3556-F8DB-A528-41F5-2FDC1523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5334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Automate updates to configuration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Command : </a:t>
            </a:r>
            <a:r>
              <a:rPr lang="en-IN" dirty="0" err="1"/>
              <a:t>sed</a:t>
            </a:r>
            <a:r>
              <a:rPr lang="en-IN" dirty="0"/>
              <a:t> -</a:t>
            </a:r>
            <a:r>
              <a:rPr lang="en-IN" dirty="0" err="1"/>
              <a:t>i</a:t>
            </a:r>
            <a:r>
              <a:rPr lang="en-IN" dirty="0"/>
              <a:t> ‘s/</a:t>
            </a:r>
            <a:r>
              <a:rPr lang="en-IN" dirty="0" err="1"/>
              <a:t>LogLevel</a:t>
            </a:r>
            <a:r>
              <a:rPr lang="en-IN" dirty="0"/>
              <a:t> INFO/</a:t>
            </a:r>
            <a:r>
              <a:rPr lang="en-IN" dirty="0" err="1"/>
              <a:t>LogLevel</a:t>
            </a:r>
            <a:r>
              <a:rPr lang="en-IN" dirty="0"/>
              <a:t> DEBUG/’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/etc/app/</a:t>
            </a:r>
            <a:r>
              <a:rPr lang="en-IN" dirty="0" err="1"/>
              <a:t>config.conf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Changes log level from INFO to DEBUG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917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B6B5-E6D5-AFA0-6EFD-E78A69FA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746" y="2471003"/>
            <a:ext cx="10058400" cy="1450757"/>
          </a:xfrm>
        </p:spPr>
        <p:txBody>
          <a:bodyPr>
            <a:normAutofit/>
          </a:bodyPr>
          <a:lstStyle/>
          <a:p>
            <a:r>
              <a:rPr lang="en-IN" sz="8800" b="1" dirty="0"/>
              <a:t>THANK YOU…!!!!!!</a:t>
            </a:r>
          </a:p>
        </p:txBody>
      </p:sp>
    </p:spTree>
    <p:extLst>
      <p:ext uri="{BB962C8B-B14F-4D97-AF65-F5344CB8AC3E}">
        <p14:creationId xmlns:p14="http://schemas.microsoft.com/office/powerpoint/2010/main" val="7705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FD1C-80B4-899A-2DD5-96A2BAF9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25600-D52A-3494-6CD1-5D61DEC07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Awk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Regular expression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sort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head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tail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Uniq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Grep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 err="1"/>
              <a:t>Wc</a:t>
            </a: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Sed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881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641F-E321-10E8-5941-6AC0C53A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cut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20DB-820C-C4F2-6EA0-75BEA0734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cut command is used to extract specific sections from each line of input data. It</a:t>
            </a:r>
          </a:p>
          <a:p>
            <a:r>
              <a:rPr lang="en-US" dirty="0"/>
              <a:t>can work with delimiters to isolate fields or use byte and character positions for more granular</a:t>
            </a:r>
          </a:p>
          <a:p>
            <a:pPr marL="0" indent="0">
              <a:buNone/>
            </a:pPr>
            <a:r>
              <a:rPr lang="en-US" dirty="0"/>
              <a:t>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Function: Extracts sections from each line of input.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● -d : Specify delimiter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-f : Select fields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-c : Select characters by position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 cut –d ‘,’ –f1 file.txt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27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B9585-CA0B-04AB-DF80-D4D452C9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CUT Command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D4A87-86CA-77C1-E512-E4EB2A1DE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346" y="254803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extract usernames from a list of user information stored in a colon-separated file.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Usage in Scripts: Automating user data extraction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cut –d ‘:’ –f1 /</a:t>
            </a:r>
            <a:r>
              <a:rPr lang="en-US" dirty="0" err="1"/>
              <a:t>etc</a:t>
            </a:r>
            <a:r>
              <a:rPr lang="en-US" dirty="0"/>
              <a:t>/passwd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048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95939-33BF-9626-6E21-9BF41EA4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translate character(tr)Command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CD8E-92EE-7CA3-1FFD-27DB5922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1D1F"/>
                </a:solidFill>
                <a:effectLst/>
                <a:highlight>
                  <a:srgbClr val="FFFFFF"/>
                </a:highlight>
                <a:latin typeface="Mulish"/>
              </a:rPr>
              <a:t>  The tr command is used for translating or deleting characters. It is commonly used for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1D1F"/>
                </a:solidFill>
                <a:effectLst/>
                <a:highlight>
                  <a:srgbClr val="FFFFFF"/>
                </a:highlight>
                <a:latin typeface="Mulish"/>
              </a:rPr>
              <a:t>character replacement, squeezing repeated characters, and deleting specified characters.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Function: Translates or deletes characters</a:t>
            </a:r>
            <a:endParaRPr lang="en-US" dirty="0">
              <a:solidFill>
                <a:srgbClr val="221D1F"/>
              </a:solidFill>
              <a:highlight>
                <a:srgbClr val="FFFFFF"/>
              </a:highlight>
              <a:latin typeface="Mulish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Key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Character translation: tr ‘a-z’ ‘A-Z’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Delete characters: tr -d ‘0-9’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Squeeze repeated characters: tr –s ‘ ‘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Command: echo “hello world” | tr ‘a-z’ ‘A-Z’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Converts all lowercase letters to uppercase.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6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3E52-A7CD-48AF-0C88-6088D97F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 Command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32D-FFFE-B831-DFED-CB4C3B53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4467"/>
            <a:ext cx="1005840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 normalize space characters in a file by converting multiple spaces into 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single space.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 : tr –s ‘ ‘  &lt; file.txt&gt; normalized_file.txt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Usage in scripts: Cleaning and formatting text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20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EF15-C346-5CAB-1C97-F62B65F5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cat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D9EFB-0BB4-7AFF-0242-B429A4D7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Concatenates and displays file content.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Common Options: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-n : Number all output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● -s : Squeeze multiple blank lines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 : cat file1.txt file2.txt &amp;</a:t>
            </a:r>
            <a:r>
              <a:rPr lang="en-US" dirty="0" err="1"/>
              <a:t>gt</a:t>
            </a:r>
            <a:r>
              <a:rPr lang="en-US" dirty="0"/>
              <a:t>&gt; combined.txt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Concatenates file1.txt and file2.txt into combined.txt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42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2100-70E0-F1F2-FBEF-02E61813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 command in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4529-1171-2761-C447-65A6237F4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Creating Large Files.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 : cat smallfile.txt &amp;</a:t>
            </a:r>
            <a:r>
              <a:rPr lang="en-US" dirty="0" err="1"/>
              <a:t>gt</a:t>
            </a:r>
            <a:r>
              <a:rPr lang="en-US" dirty="0"/>
              <a:t>; largefile.txt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Repeats content to create a large file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Useful for Data Processing, File Merging.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1473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464</TotalTime>
  <Words>1149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Mulish</vt:lpstr>
      <vt:lpstr>Wingdings</vt:lpstr>
      <vt:lpstr>Retrospect</vt:lpstr>
      <vt:lpstr>Filter in Linux</vt:lpstr>
      <vt:lpstr>Introduction</vt:lpstr>
      <vt:lpstr>Commands</vt:lpstr>
      <vt:lpstr>The cut Command</vt:lpstr>
      <vt:lpstr>CUT Command in Automation</vt:lpstr>
      <vt:lpstr>The translate character(tr)Command</vt:lpstr>
      <vt:lpstr>tr Command in Automation</vt:lpstr>
      <vt:lpstr>The cat Command</vt:lpstr>
      <vt:lpstr>Cat command in automation</vt:lpstr>
      <vt:lpstr>The awk Command</vt:lpstr>
      <vt:lpstr>awk Command in Automation</vt:lpstr>
      <vt:lpstr>Regular Expression</vt:lpstr>
      <vt:lpstr>The sort command</vt:lpstr>
      <vt:lpstr>The head command</vt:lpstr>
      <vt:lpstr>The tail command</vt:lpstr>
      <vt:lpstr>The uniq Command</vt:lpstr>
      <vt:lpstr>The grep Command</vt:lpstr>
      <vt:lpstr>grep Command in Automation</vt:lpstr>
      <vt:lpstr>The wc Command</vt:lpstr>
      <vt:lpstr>wc Command in Automation</vt:lpstr>
      <vt:lpstr>The (Streaming Editor)sed Command</vt:lpstr>
      <vt:lpstr>Use sed  in Automation: Configuration Management</vt:lpstr>
      <vt:lpstr>THANK YOU…!!!!!!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Filter in Linux</dc:title>
  <dc:creator>Renuka Rathod</dc:creator>
  <cp:lastModifiedBy>Renuka Rathod</cp:lastModifiedBy>
  <cp:revision>8</cp:revision>
  <dcterms:created xsi:type="dcterms:W3CDTF">2024-05-18T16:55:28Z</dcterms:created>
  <dcterms:modified xsi:type="dcterms:W3CDTF">2024-05-20T10:43:00Z</dcterms:modified>
</cp:coreProperties>
</file>