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0a77b8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d0a77b8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a77b81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d0a77b81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0a77b81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d0a77b81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0a77b81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d0a77b81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0a77b81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d0a77b81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0a77b81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d0a77b81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a77b81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d0a77b81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a77b81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d0a77b81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a77b81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d0a77b81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0a77b81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d0a77b81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0a77b81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d0a77b81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0a77b81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d0a77b81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a77b81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d0a77b81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a77b81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d0a77b81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Thread In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Thread methods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3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start()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sleep(long millisecond)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yield()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interrupt()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interrupted()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isAlive()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currentThread()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Join()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the join() method is invoked, the current thread stops its execution and the thread goes into the wait state.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current thread remains in the wait state until the thread on which the join() method is invoked has achieved its dead state.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If interruption of the thread occurs, then it throws the InterruptedException.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Thread Synchronization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 It refers to the concept where only one thread is executed at a time while other threads are in the waiting state.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b="1" lang="en"/>
              <a:t> This process is called thread synchronization.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There are two types of thread synchronization mutual exclusive and inter-thread communication.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1:Mutual Exclusive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Synchronized method.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Synchronized block.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Static synchronization.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2:Cooperation (Inter-thread communication in java)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Java Synchronized Method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declare any method as synchronized, it is known as synchronized method.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Synchronized method is used to lock an object for any shared resource.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 thread invokes a synchronized method, it automatically acquires the lock for that object and releases it when the thread completes its task.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r>
              <a:rPr b="1" lang="en"/>
              <a:t>synchronized </a:t>
            </a:r>
            <a:r>
              <a:rPr lang="en"/>
              <a:t>void printTable(int n){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//some code 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Synchronized Block in Java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Synchronized block can be used to perform synchronization on any specific resource of the method.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have 50 lines of code in our method, but we want to synchronize only 5 lines, in such cases, we can use synchronized block.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Multitasking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Multitasking is a process of executing multiple tasks simultaneously. We use multitasking to utilize the CPU.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Multitasking can be achieved in two ways: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Process-based Multitasking (Multiprocessing)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Thread-based Multitasking (Multithreading)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1) Process-based Multitasking (Multiprocessing)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process has an address in memory. In other words, each process allocates a separate memory area.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process is heavyweight.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Cost of communication between the process is high.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Switching from one process to another requires some time for saving and loading registers, memory maps, updating lists, etc.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2) Thread-based Multitasking (Multithreading)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Threads share the same address space.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 thread is lightweight.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Cost of communication between the thread is low.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Thread in java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A thread is a lightweight subprocess, the smallest unit of processing.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200"/>
              <a:t>It is a separate path of execution.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Creating a Thread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03075"/>
            <a:ext cx="85206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 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created two ways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user-defined class which will have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java.lang.Thread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super class.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HelloThread extends Thread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user-defined class which will implement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java.lang.Runnable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HelloRunnable implements Runnable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Java Thread class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Java provides Thread class to achieve thread programming.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Thread class provides constructors and methods to create and perform operations on a thread.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300"/>
              <a:t>Thread class extends Object class and implements Runnable interface.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901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Life cycle of a Thread (Thread States)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Java, a thread always exists in any one of the following states. These states are: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Blocked / Waiting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Timed Waiting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Terminated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8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