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8" autoAdjust="0"/>
    <p:restoredTop sz="95179" autoAdjust="0"/>
  </p:normalViewPr>
  <p:slideViewPr>
    <p:cSldViewPr>
      <p:cViewPr varScale="1">
        <p:scale>
          <a:sx n="86" d="100"/>
          <a:sy n="86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Handling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 </a:t>
            </a:r>
            <a:r>
              <a:rPr lang="en-US" dirty="0" err="1" smtClean="0"/>
              <a:t>Shantanu</a:t>
            </a:r>
            <a:r>
              <a:rPr lang="en-US" dirty="0" smtClean="0"/>
              <a:t> </a:t>
            </a:r>
            <a:r>
              <a:rPr lang="en-US" dirty="0" err="1" smtClean="0"/>
              <a:t>Pathak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/ Write data to file</a:t>
            </a:r>
          </a:p>
          <a:p>
            <a:r>
              <a:rPr lang="en-US" dirty="0" smtClean="0"/>
              <a:t>Basic file handling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Close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Supported File format:</a:t>
            </a:r>
          </a:p>
          <a:p>
            <a:pPr lvl="1"/>
            <a:r>
              <a:rPr lang="en-US" dirty="0" smtClean="0"/>
              <a:t>Based on text format</a:t>
            </a:r>
          </a:p>
          <a:p>
            <a:pPr lvl="1"/>
            <a:r>
              <a:rPr lang="en-US" dirty="0" smtClean="0"/>
              <a:t>Binary Data</a:t>
            </a:r>
          </a:p>
          <a:p>
            <a:r>
              <a:rPr lang="en-US" dirty="0" smtClean="0"/>
              <a:t>Advanced File Handling is performed using libraries like “pandas”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: f=open()</a:t>
            </a:r>
          </a:p>
          <a:p>
            <a:pPr lvl="1"/>
            <a:r>
              <a:rPr lang="en-US" smtClean="0"/>
              <a:t>Filename  (/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mtClean="0">
                <a:sym typeface="Wingdings" panose="05000000000000000000" pitchFamily="2" charset="2"/>
              </a:rPr>
              <a:t>forward slash)</a:t>
            </a:r>
            <a:endParaRPr lang="en-US" dirty="0" smtClean="0"/>
          </a:p>
          <a:p>
            <a:pPr lvl="1"/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Encoding</a:t>
            </a:r>
          </a:p>
          <a:p>
            <a:r>
              <a:rPr lang="en-US" dirty="0" smtClean="0"/>
              <a:t>Close file: </a:t>
            </a: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Limitations</a:t>
            </a:r>
          </a:p>
          <a:p>
            <a:r>
              <a:rPr lang="en-US" dirty="0" smtClean="0"/>
              <a:t>With construct:</a:t>
            </a:r>
          </a:p>
          <a:p>
            <a:pPr lvl="1"/>
            <a:r>
              <a:rPr lang="en-US" dirty="0" smtClean="0"/>
              <a:t>Safe closing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File Opening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f.read</a:t>
            </a:r>
            <a:r>
              <a:rPr lang="en-US" dirty="0" smtClean="0"/>
              <a:t>(): read all contents of the file in single string</a:t>
            </a:r>
          </a:p>
          <a:p>
            <a:r>
              <a:rPr lang="en-US" dirty="0" err="1" smtClean="0"/>
              <a:t>f.readlines</a:t>
            </a:r>
            <a:r>
              <a:rPr lang="en-US" dirty="0" smtClean="0"/>
              <a:t>() : read lines as a list of strings</a:t>
            </a:r>
          </a:p>
          <a:p>
            <a:pPr lvl="1"/>
            <a:r>
              <a:rPr lang="en-US" dirty="0" smtClean="0"/>
              <a:t>Keeps “\n” at end of line which is used to understand an empty line</a:t>
            </a:r>
          </a:p>
          <a:p>
            <a:r>
              <a:rPr lang="en-US" dirty="0" smtClean="0"/>
              <a:t>Directly use for loop to read the contents:</a:t>
            </a:r>
          </a:p>
          <a:p>
            <a:pPr lvl="1"/>
            <a:r>
              <a:rPr lang="en-US" dirty="0" smtClean="0"/>
              <a:t>File can be read line by line in a for loop directly</a:t>
            </a:r>
          </a:p>
          <a:p>
            <a:pPr lvl="1"/>
            <a:r>
              <a:rPr lang="en-US" dirty="0" smtClean="0"/>
              <a:t>Ex.  for line in </a:t>
            </a:r>
            <a:r>
              <a:rPr lang="en-US" dirty="0" err="1" smtClean="0"/>
              <a:t>my_file</a:t>
            </a:r>
            <a:r>
              <a:rPr lang="en-US" dirty="0" smtClean="0"/>
              <a:t>:</a:t>
            </a:r>
          </a:p>
          <a:p>
            <a:pPr lvl="3"/>
            <a:r>
              <a:rPr lang="en-US" sz="2600" dirty="0" smtClean="0"/>
              <a:t>print(line)</a:t>
            </a:r>
          </a:p>
          <a:p>
            <a:endParaRPr lang="en-US" dirty="0" smtClean="0"/>
          </a:p>
          <a:p>
            <a:r>
              <a:rPr lang="en-US" dirty="0" err="1" smtClean="0"/>
              <a:t>f.write</a:t>
            </a:r>
            <a:r>
              <a:rPr lang="en-US" dirty="0" smtClean="0"/>
              <a:t>() : passed string is put in the file</a:t>
            </a:r>
          </a:p>
          <a:p>
            <a:r>
              <a:rPr lang="en-US" dirty="0" err="1" smtClean="0"/>
              <a:t>f.writelines</a:t>
            </a:r>
            <a:r>
              <a:rPr lang="en-US" dirty="0" smtClean="0"/>
              <a:t>(): passed list of strings is put to file</a:t>
            </a:r>
          </a:p>
          <a:p>
            <a:pPr lvl="1"/>
            <a:r>
              <a:rPr lang="en-US" dirty="0" smtClean="0"/>
              <a:t>Doesn’t add “\n” at end of string</a:t>
            </a:r>
          </a:p>
          <a:p>
            <a:pPr lvl="1"/>
            <a:r>
              <a:rPr lang="en-US" dirty="0" smtClean="0"/>
              <a:t>Programmer has to give the “\n” manually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 a file and count frequency of every word in the file</a:t>
            </a:r>
          </a:p>
          <a:p>
            <a:endParaRPr lang="en-US" dirty="0" smtClean="0"/>
          </a:p>
          <a:p>
            <a:r>
              <a:rPr lang="en-US" dirty="0" smtClean="0"/>
              <a:t>Read a </a:t>
            </a:r>
            <a:r>
              <a:rPr lang="en-US" dirty="0" err="1" smtClean="0"/>
              <a:t>csv</a:t>
            </a:r>
            <a:r>
              <a:rPr lang="en-US" dirty="0" smtClean="0"/>
              <a:t> file and split every line using “,”. Load all values from 3</a:t>
            </a:r>
            <a:r>
              <a:rPr lang="en-US" baseline="30000" dirty="0" smtClean="0"/>
              <a:t>rd</a:t>
            </a:r>
            <a:r>
              <a:rPr lang="en-US" dirty="0" smtClean="0"/>
              <a:t> column in a list. Find the average of this column.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225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File Handling in Python</vt:lpstr>
      <vt:lpstr>File Handling</vt:lpstr>
      <vt:lpstr>File Handling Functions</vt:lpstr>
      <vt:lpstr>File Opening Mode</vt:lpstr>
      <vt:lpstr>File Handling Functions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cdacstaff</dc:creator>
  <cp:lastModifiedBy>Lenovo</cp:lastModifiedBy>
  <cp:revision>51</cp:revision>
  <dcterms:created xsi:type="dcterms:W3CDTF">2006-08-16T00:00:00Z</dcterms:created>
  <dcterms:modified xsi:type="dcterms:W3CDTF">2024-04-26T06:26:30Z</dcterms:modified>
</cp:coreProperties>
</file>