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2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2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3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0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9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4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2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DF951B-EF67-4057-B8FF-188349729E7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31AE7-43A0-45D3-9F77-2F196CA8A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4124-59D2-4AED-1BB0-5A03D587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61419"/>
            <a:ext cx="8888361" cy="79395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Retail Sales Analysis</a:t>
            </a:r>
            <a:endParaRPr lang="en-IN" sz="3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3D90C-422C-544A-F347-4BC84A626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903" y="3706762"/>
            <a:ext cx="7226709" cy="15510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10000"/>
                  </a:schemeClr>
                </a:solidFill>
              </a:rPr>
              <a:t>The Main objective of the project is to analyze  retail sales data and turn into actionable insights will enhance the performance of sales based on various factors</a:t>
            </a:r>
            <a:endParaRPr lang="en-IN" sz="2800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51A5A-92ED-E966-0965-53B46C20993D}"/>
              </a:ext>
            </a:extLst>
          </p:cNvPr>
          <p:cNvSpPr txBox="1"/>
          <p:nvPr/>
        </p:nvSpPr>
        <p:spPr>
          <a:xfrm>
            <a:off x="938981" y="973394"/>
            <a:ext cx="1062867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Recommended Analysis:</a:t>
            </a:r>
          </a:p>
          <a:p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Sales Trends over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Seasonality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longer- term trends and to smooth out short term fluctuations (3- month moving Average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generated by various products on monthly basis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was the effect of Holiday and Non – Holiday on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Discount% effect the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wise Maximum sale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70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93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Times New Roman</vt:lpstr>
      <vt:lpstr>Organic</vt:lpstr>
      <vt:lpstr>Retail Sales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Renuka Mandarapu</dc:creator>
  <cp:lastModifiedBy>Renuka Mandarapu</cp:lastModifiedBy>
  <cp:revision>1</cp:revision>
  <dcterms:created xsi:type="dcterms:W3CDTF">2024-10-25T06:12:25Z</dcterms:created>
  <dcterms:modified xsi:type="dcterms:W3CDTF">2024-10-25T06:45:53Z</dcterms:modified>
</cp:coreProperties>
</file>