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0"/>
  </p:notesMasterIdLst>
  <p:sldIdLst>
    <p:sldId id="268" r:id="rId2"/>
    <p:sldId id="266" r:id="rId3"/>
    <p:sldId id="260" r:id="rId4"/>
    <p:sldId id="261" r:id="rId5"/>
    <p:sldId id="263" r:id="rId6"/>
    <p:sldId id="262" r:id="rId7"/>
    <p:sldId id="264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89CE9-6A84-498F-882A-90C9B02CEEE3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033F-A6BA-41AC-B24B-5DA63C30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5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033F-A6BA-41AC-B24B-5DA63C30408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9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94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1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6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1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EC15B722-4C01-4B69-8F02-2B7A9B9E9BA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BD9F2F3F-2101-428A-890E-888FEBD5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068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PRESENTATION ON SOFTWARE TESTING FOT TEST CASE </a:t>
            </a:r>
          </a:p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DESIGN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TOPIC:E LIBRARY PORTAL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SUBJECT CODE:CSA3723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STUDENT NAME:A.RENUKA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REGISTRATION NUMBER:192111590</a:t>
            </a:r>
            <a:endParaRPr lang="en-IN" sz="36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14DEC-49AA-1970-3C5E-EAC4DC03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29"/>
            <a:ext cx="9143999" cy="6897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1CA8C-C1E8-CB05-01A2-9EFEE975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8892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           AIM: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  <a:latin typeface="Algerian" pitchFamily="82" charset="0"/>
              </a:rPr>
              <a:t>TO ANALYSE THE E LIBRARY PORTAL FOR SEARCH BOOK,SEARCH AUTHOR AND TAKE A BOOK.</a:t>
            </a:r>
            <a:br>
              <a:rPr lang="en-US" sz="4000" dirty="0">
                <a:solidFill>
                  <a:schemeClr val="tx1"/>
                </a:solidFill>
                <a:latin typeface="Algerian" pitchFamily="82" charset="0"/>
              </a:rPr>
            </a:br>
            <a:br>
              <a:rPr lang="en-US" sz="4000" dirty="0">
                <a:solidFill>
                  <a:schemeClr val="tx1"/>
                </a:solidFill>
                <a:latin typeface="Algerian" pitchFamily="82" charset="0"/>
              </a:rPr>
            </a:b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165F1-8CA1-D8DE-8703-F384CAC1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7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76672"/>
            <a:ext cx="812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REQUIREMENTS:</a:t>
            </a:r>
            <a:endParaRPr lang="en-IN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26789"/>
            <a:ext cx="8790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LOGIN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FORM :The</a:t>
            </a:r>
            <a:r>
              <a:rPr lang="en-US" sz="2400" dirty="0"/>
              <a:t> test cases involved are whether valid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passwordand</a:t>
            </a:r>
            <a:r>
              <a:rPr lang="en-US" sz="2400" dirty="0"/>
              <a:t> name are entered or invalid name and </a:t>
            </a:r>
          </a:p>
          <a:p>
            <a:r>
              <a:rPr lang="en-US" sz="2400" dirty="0"/>
              <a:t>password entered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BOOK ENTRY FORM :The test cases included are-on the </a:t>
            </a:r>
          </a:p>
          <a:p>
            <a:r>
              <a:rPr lang="en-US" sz="2400" dirty="0"/>
              <a:t>click of add </a:t>
            </a:r>
            <a:r>
              <a:rPr lang="en-US" sz="2400" dirty="0" err="1"/>
              <a:t>button,delete</a:t>
            </a:r>
            <a:r>
              <a:rPr lang="en-US" sz="2400" dirty="0"/>
              <a:t> </a:t>
            </a:r>
            <a:r>
              <a:rPr lang="en-US" sz="2400" dirty="0" err="1"/>
              <a:t>button,update</a:t>
            </a:r>
            <a:r>
              <a:rPr lang="en-US" sz="2400" dirty="0"/>
              <a:t> </a:t>
            </a:r>
            <a:r>
              <a:rPr lang="en-US" sz="2400" dirty="0" err="1"/>
              <a:t>button,search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button,clear</a:t>
            </a:r>
            <a:r>
              <a:rPr lang="en-US" sz="2400" dirty="0"/>
              <a:t> </a:t>
            </a:r>
            <a:r>
              <a:rPr lang="en-US" sz="2400" dirty="0" err="1"/>
              <a:t>button,update</a:t>
            </a:r>
            <a:r>
              <a:rPr lang="en-US" sz="2400" dirty="0"/>
              <a:t> </a:t>
            </a:r>
            <a:r>
              <a:rPr lang="en-US" sz="2400" dirty="0" err="1"/>
              <a:t>button,search,clear,exit</a:t>
            </a:r>
            <a:r>
              <a:rPr lang="en-US" sz="2400" dirty="0"/>
              <a:t> button.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USER ACCOUNT FORM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BOOK RETURN FORM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195A1-FF77-38C3-5FCF-D64E3AFEA0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8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-41564"/>
            <a:ext cx="6822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000" dirty="0"/>
              <a:t>POSITIVE TEST SCENARIO</a:t>
            </a:r>
            <a:endParaRPr lang="en-IN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0813" y="487025"/>
            <a:ext cx="86409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1)verify all the books are in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asscending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order.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2)verify the functionality of login field.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3)verify how max no customer create the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acccout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4)verify the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acceptabilty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when customer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chosse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same books.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5)verify the extra charge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excuted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if customer late to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submit the book.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6)verify the finding button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pf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books its working properly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it accepted input like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numeric,alpha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numeric,special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character.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7)verify the name field accepted max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charactor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 name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field.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8)verify the status of book field its define the book status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with their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avaliabilty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9)verify the customer info </a:t>
            </a: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feild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that define the all info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when customer issue the book and when submit the book.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10)verify the price field of books if customer want to</a:t>
            </a:r>
            <a:b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purchase the book.</a:t>
            </a:r>
            <a:endParaRPr lang="en-I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CEDA1-E3C1-517F-470D-5549BDAE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" y="0"/>
            <a:ext cx="912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44824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username field accepts valid username and password field accepts invalid password.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wrong username and valid password allows access to any specific account.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valid username and wrong password allows access to any specific account.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forgot username link leads to username recovery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forgot password link leads to the password recovery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invalid username and password triggers any warning.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invalid credentials open the random account.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user is logged in, allows you to logout by using the link at the bottom of the application.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logout link function as expected.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Bahnschrift" pitchFamily="34" charset="0"/>
              </a:rPr>
              <a:t>Check if the member transactions are updated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544324"/>
            <a:ext cx="588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NEGATIVE TEST SCENARIOS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811EE-A0B5-E8FF-9F5F-2D5D151D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7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203" y="1772816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1)verify the finding button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pf</a:t>
            </a: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 books its working properly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it accepted input like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numeric,alpha</a:t>
            </a: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numeric,special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character.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2)verify the name field accepted max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charactor</a:t>
            </a: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 in name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field.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3)verify the status of book field its define the book status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with their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avaliabilty</a:t>
            </a: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.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4)verify the customer info </a:t>
            </a:r>
            <a:r>
              <a:rPr lang="en-US" sz="2800" dirty="0" err="1">
                <a:solidFill>
                  <a:srgbClr val="FFFF00"/>
                </a:solidFill>
                <a:latin typeface="Arial Narrow" pitchFamily="34" charset="0"/>
              </a:rPr>
              <a:t>feild</a:t>
            </a: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 that define the all info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when customer issue the book and when submit the book.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5)verify the price field of books if customer want to</a:t>
            </a:r>
            <a:br>
              <a:rPr lang="en-US" sz="2800" dirty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Arial Narrow" pitchFamily="34" charset="0"/>
              </a:rPr>
              <a:t>purchase the book.</a:t>
            </a:r>
            <a:endParaRPr lang="en-IN" sz="2800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51991"/>
            <a:ext cx="6280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POSITIVE TEST CASES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F1C7C-F473-968D-B814-BCFC967A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80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170080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Check if the forgot username link leads to username recovery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Check if the forgot password link leads to the password recovery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Check if the invalid username and password triggers any warning.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Check if the invalid credentials open the random account.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Check if the user is logged in, allows you to logout by using the link at the bottom of the application.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76672"/>
            <a:ext cx="6551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NEGATIVE TEST CASES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95A28-379F-8425-4B61-8B1E45B6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68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4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3044B-BAB9-030C-6DEC-28E40005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89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233</TotalTime>
  <Words>597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 Black</vt:lpstr>
      <vt:lpstr>Arial Narrow</vt:lpstr>
      <vt:lpstr>Bahnschrift</vt:lpstr>
      <vt:lpstr>Calibri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</dc:creator>
  <cp:lastModifiedBy>THRISHIKA</cp:lastModifiedBy>
  <cp:revision>22</cp:revision>
  <dcterms:created xsi:type="dcterms:W3CDTF">2022-09-16T02:48:46Z</dcterms:created>
  <dcterms:modified xsi:type="dcterms:W3CDTF">2022-09-16T08:10:08Z</dcterms:modified>
</cp:coreProperties>
</file>