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77" r:id="rId1"/>
  </p:sldMasterIdLst>
  <p:sldIdLst>
    <p:sldId id="256" r:id="rId2"/>
    <p:sldId id="257" r:id="rId3"/>
    <p:sldId id="258" r:id="rId4"/>
    <p:sldId id="268" r:id="rId5"/>
    <p:sldId id="260" r:id="rId6"/>
    <p:sldId id="264" r:id="rId7"/>
    <p:sldId id="263" r:id="rId8"/>
    <p:sldId id="266"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AF2BA-AE80-46CF-90CA-CA0C28191CCC}"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28492DDE-3172-4FFB-BBFF-AC37A7BCD65D}">
      <dgm:prSet/>
      <dgm:spPr/>
      <dgm:t>
        <a:bodyPr/>
        <a:lstStyle/>
        <a:p>
          <a:r>
            <a:rPr lang="en-US"/>
            <a:t>Introduction</a:t>
          </a:r>
        </a:p>
      </dgm:t>
    </dgm:pt>
    <dgm:pt modelId="{C03181EC-FF6E-4506-91F9-7A49D690EAAA}" type="parTrans" cxnId="{8DEC5642-DC96-4838-8643-72DB4639A9B8}">
      <dgm:prSet/>
      <dgm:spPr/>
      <dgm:t>
        <a:bodyPr/>
        <a:lstStyle/>
        <a:p>
          <a:endParaRPr lang="en-US"/>
        </a:p>
      </dgm:t>
    </dgm:pt>
    <dgm:pt modelId="{AC9E63D7-39C8-438A-BE55-32770A2FB97A}" type="sibTrans" cxnId="{8DEC5642-DC96-4838-8643-72DB4639A9B8}">
      <dgm:prSet/>
      <dgm:spPr/>
      <dgm:t>
        <a:bodyPr/>
        <a:lstStyle/>
        <a:p>
          <a:endParaRPr lang="en-US"/>
        </a:p>
      </dgm:t>
    </dgm:pt>
    <dgm:pt modelId="{3238D667-ADF7-48BD-A8CE-CBA2D899AC40}">
      <dgm:prSet/>
      <dgm:spPr/>
      <dgm:t>
        <a:bodyPr/>
        <a:lstStyle/>
        <a:p>
          <a:r>
            <a:rPr lang="en-US"/>
            <a:t>Block Diagram</a:t>
          </a:r>
        </a:p>
      </dgm:t>
    </dgm:pt>
    <dgm:pt modelId="{B1C47C22-66FC-411D-A068-5BFBEF403B0A}" type="parTrans" cxnId="{DF3E81ED-2659-40A2-BCC3-3D489FDDFAA8}">
      <dgm:prSet/>
      <dgm:spPr/>
      <dgm:t>
        <a:bodyPr/>
        <a:lstStyle/>
        <a:p>
          <a:endParaRPr lang="en-US"/>
        </a:p>
      </dgm:t>
    </dgm:pt>
    <dgm:pt modelId="{74E69654-05F4-4A06-A912-7EC196462DFF}" type="sibTrans" cxnId="{DF3E81ED-2659-40A2-BCC3-3D489FDDFAA8}">
      <dgm:prSet/>
      <dgm:spPr/>
      <dgm:t>
        <a:bodyPr/>
        <a:lstStyle/>
        <a:p>
          <a:endParaRPr lang="en-US"/>
        </a:p>
      </dgm:t>
    </dgm:pt>
    <dgm:pt modelId="{1A56165C-65EE-400D-9612-4F4BCEE9AD20}">
      <dgm:prSet/>
      <dgm:spPr/>
      <dgm:t>
        <a:bodyPr/>
        <a:lstStyle/>
        <a:p>
          <a:r>
            <a:rPr lang="en-US"/>
            <a:t>Project Overview</a:t>
          </a:r>
        </a:p>
      </dgm:t>
    </dgm:pt>
    <dgm:pt modelId="{2F3C9702-9497-4A0E-9D8A-C5E78F25CA19}" type="parTrans" cxnId="{31776A09-89E3-435D-A210-CD59C0D43E1E}">
      <dgm:prSet/>
      <dgm:spPr/>
      <dgm:t>
        <a:bodyPr/>
        <a:lstStyle/>
        <a:p>
          <a:endParaRPr lang="en-US"/>
        </a:p>
      </dgm:t>
    </dgm:pt>
    <dgm:pt modelId="{3FFC8F60-33AC-43D2-85AC-094364A23592}" type="sibTrans" cxnId="{31776A09-89E3-435D-A210-CD59C0D43E1E}">
      <dgm:prSet/>
      <dgm:spPr/>
      <dgm:t>
        <a:bodyPr/>
        <a:lstStyle/>
        <a:p>
          <a:endParaRPr lang="en-US"/>
        </a:p>
      </dgm:t>
    </dgm:pt>
    <dgm:pt modelId="{8469BD6B-2FCC-481C-8F9D-BBAECF1CEF9C}">
      <dgm:prSet/>
      <dgm:spPr/>
      <dgm:t>
        <a:bodyPr/>
        <a:lstStyle/>
        <a:p>
          <a:r>
            <a:rPr lang="en-US"/>
            <a:t>Features</a:t>
          </a:r>
        </a:p>
      </dgm:t>
    </dgm:pt>
    <dgm:pt modelId="{E1660DB9-9F58-4E6B-9CA2-BC404A0FF5BA}" type="parTrans" cxnId="{38485BDF-B15D-4785-B31B-9A32ED18F6E6}">
      <dgm:prSet/>
      <dgm:spPr/>
      <dgm:t>
        <a:bodyPr/>
        <a:lstStyle/>
        <a:p>
          <a:endParaRPr lang="en-US"/>
        </a:p>
      </dgm:t>
    </dgm:pt>
    <dgm:pt modelId="{993A1C9F-F734-4B8E-A567-D657185F9F0A}" type="sibTrans" cxnId="{38485BDF-B15D-4785-B31B-9A32ED18F6E6}">
      <dgm:prSet/>
      <dgm:spPr/>
      <dgm:t>
        <a:bodyPr/>
        <a:lstStyle/>
        <a:p>
          <a:endParaRPr lang="en-US"/>
        </a:p>
      </dgm:t>
    </dgm:pt>
    <dgm:pt modelId="{C34A354C-749B-4C42-9504-BE6906539D28}">
      <dgm:prSet/>
      <dgm:spPr/>
      <dgm:t>
        <a:bodyPr/>
        <a:lstStyle/>
        <a:p>
          <a:r>
            <a:rPr lang="en-US"/>
            <a:t>Pros</a:t>
          </a:r>
        </a:p>
      </dgm:t>
    </dgm:pt>
    <dgm:pt modelId="{B42EA53C-6F84-47F5-BA36-E180247134CF}" type="parTrans" cxnId="{5384109D-410A-4F56-B587-51DB5EB4ABF0}">
      <dgm:prSet/>
      <dgm:spPr/>
      <dgm:t>
        <a:bodyPr/>
        <a:lstStyle/>
        <a:p>
          <a:endParaRPr lang="en-US"/>
        </a:p>
      </dgm:t>
    </dgm:pt>
    <dgm:pt modelId="{0689BF03-CE13-4B73-B630-8A620437E12B}" type="sibTrans" cxnId="{5384109D-410A-4F56-B587-51DB5EB4ABF0}">
      <dgm:prSet/>
      <dgm:spPr/>
      <dgm:t>
        <a:bodyPr/>
        <a:lstStyle/>
        <a:p>
          <a:endParaRPr lang="en-US"/>
        </a:p>
      </dgm:t>
    </dgm:pt>
    <dgm:pt modelId="{859391B1-4D25-4C48-908E-AFE4994B8CA1}">
      <dgm:prSet/>
      <dgm:spPr/>
      <dgm:t>
        <a:bodyPr/>
        <a:lstStyle/>
        <a:p>
          <a:r>
            <a:rPr lang="en-US"/>
            <a:t>Conclusion</a:t>
          </a:r>
        </a:p>
      </dgm:t>
    </dgm:pt>
    <dgm:pt modelId="{1CC3AC90-291C-4BBC-A6F0-2880E6BF3228}" type="parTrans" cxnId="{E64C2B2C-98C5-44D0-A448-AAF7BAFC3B32}">
      <dgm:prSet/>
      <dgm:spPr/>
      <dgm:t>
        <a:bodyPr/>
        <a:lstStyle/>
        <a:p>
          <a:endParaRPr lang="en-US"/>
        </a:p>
      </dgm:t>
    </dgm:pt>
    <dgm:pt modelId="{A315C95D-F892-4C16-B892-12EB222182C8}" type="sibTrans" cxnId="{E64C2B2C-98C5-44D0-A448-AAF7BAFC3B32}">
      <dgm:prSet/>
      <dgm:spPr/>
      <dgm:t>
        <a:bodyPr/>
        <a:lstStyle/>
        <a:p>
          <a:endParaRPr lang="en-US"/>
        </a:p>
      </dgm:t>
    </dgm:pt>
    <dgm:pt modelId="{8F1DB090-2979-4179-8ADB-6A473C040098}" type="pres">
      <dgm:prSet presAssocID="{040AF2BA-AE80-46CF-90CA-CA0C28191CCC}" presName="vert0" presStyleCnt="0">
        <dgm:presLayoutVars>
          <dgm:dir/>
          <dgm:animOne val="branch"/>
          <dgm:animLvl val="lvl"/>
        </dgm:presLayoutVars>
      </dgm:prSet>
      <dgm:spPr/>
    </dgm:pt>
    <dgm:pt modelId="{08F39387-BACA-406A-B822-99A1CA033088}" type="pres">
      <dgm:prSet presAssocID="{28492DDE-3172-4FFB-BBFF-AC37A7BCD65D}" presName="thickLine" presStyleLbl="alignNode1" presStyleIdx="0" presStyleCnt="6"/>
      <dgm:spPr/>
    </dgm:pt>
    <dgm:pt modelId="{6A9EB319-6D65-4B5B-AE9E-F99910ADC604}" type="pres">
      <dgm:prSet presAssocID="{28492DDE-3172-4FFB-BBFF-AC37A7BCD65D}" presName="horz1" presStyleCnt="0"/>
      <dgm:spPr/>
    </dgm:pt>
    <dgm:pt modelId="{D6B61532-00D1-4152-BC97-F472CBA021E9}" type="pres">
      <dgm:prSet presAssocID="{28492DDE-3172-4FFB-BBFF-AC37A7BCD65D}" presName="tx1" presStyleLbl="revTx" presStyleIdx="0" presStyleCnt="6"/>
      <dgm:spPr/>
    </dgm:pt>
    <dgm:pt modelId="{CE2188C7-505B-44DB-BCCD-D9207E2F9C06}" type="pres">
      <dgm:prSet presAssocID="{28492DDE-3172-4FFB-BBFF-AC37A7BCD65D}" presName="vert1" presStyleCnt="0"/>
      <dgm:spPr/>
    </dgm:pt>
    <dgm:pt modelId="{048FCCED-E38C-4928-B815-247D2F01EE6B}" type="pres">
      <dgm:prSet presAssocID="{3238D667-ADF7-48BD-A8CE-CBA2D899AC40}" presName="thickLine" presStyleLbl="alignNode1" presStyleIdx="1" presStyleCnt="6"/>
      <dgm:spPr/>
    </dgm:pt>
    <dgm:pt modelId="{9A263DF7-EBE2-4A73-A3E7-3D6708AEE5D7}" type="pres">
      <dgm:prSet presAssocID="{3238D667-ADF7-48BD-A8CE-CBA2D899AC40}" presName="horz1" presStyleCnt="0"/>
      <dgm:spPr/>
    </dgm:pt>
    <dgm:pt modelId="{5F30E0D0-9D83-44FD-8BA5-FBF5E6952A94}" type="pres">
      <dgm:prSet presAssocID="{3238D667-ADF7-48BD-A8CE-CBA2D899AC40}" presName="tx1" presStyleLbl="revTx" presStyleIdx="1" presStyleCnt="6"/>
      <dgm:spPr/>
    </dgm:pt>
    <dgm:pt modelId="{5B1F22DA-9412-4C14-8424-517FB41AAD09}" type="pres">
      <dgm:prSet presAssocID="{3238D667-ADF7-48BD-A8CE-CBA2D899AC40}" presName="vert1" presStyleCnt="0"/>
      <dgm:spPr/>
    </dgm:pt>
    <dgm:pt modelId="{482C3218-F5A7-44EF-9D51-59B3BB79A8BE}" type="pres">
      <dgm:prSet presAssocID="{1A56165C-65EE-400D-9612-4F4BCEE9AD20}" presName="thickLine" presStyleLbl="alignNode1" presStyleIdx="2" presStyleCnt="6"/>
      <dgm:spPr/>
    </dgm:pt>
    <dgm:pt modelId="{BFF599D6-812C-4D96-8CB8-C9750323AD66}" type="pres">
      <dgm:prSet presAssocID="{1A56165C-65EE-400D-9612-4F4BCEE9AD20}" presName="horz1" presStyleCnt="0"/>
      <dgm:spPr/>
    </dgm:pt>
    <dgm:pt modelId="{36AC43E8-2EBD-401D-93AD-8D92D79427B1}" type="pres">
      <dgm:prSet presAssocID="{1A56165C-65EE-400D-9612-4F4BCEE9AD20}" presName="tx1" presStyleLbl="revTx" presStyleIdx="2" presStyleCnt="6"/>
      <dgm:spPr/>
    </dgm:pt>
    <dgm:pt modelId="{61C23346-BDF9-485B-BA0E-89F4BE2BFC5F}" type="pres">
      <dgm:prSet presAssocID="{1A56165C-65EE-400D-9612-4F4BCEE9AD20}" presName="vert1" presStyleCnt="0"/>
      <dgm:spPr/>
    </dgm:pt>
    <dgm:pt modelId="{AE700839-1FF6-4B7A-AE5C-10620EE90836}" type="pres">
      <dgm:prSet presAssocID="{8469BD6B-2FCC-481C-8F9D-BBAECF1CEF9C}" presName="thickLine" presStyleLbl="alignNode1" presStyleIdx="3" presStyleCnt="6"/>
      <dgm:spPr/>
    </dgm:pt>
    <dgm:pt modelId="{D953130F-2D9F-4CF5-8E90-B1A8EEC5254C}" type="pres">
      <dgm:prSet presAssocID="{8469BD6B-2FCC-481C-8F9D-BBAECF1CEF9C}" presName="horz1" presStyleCnt="0"/>
      <dgm:spPr/>
    </dgm:pt>
    <dgm:pt modelId="{9AC9D790-B2D4-40D2-9E60-87ECB4A4CA7F}" type="pres">
      <dgm:prSet presAssocID="{8469BD6B-2FCC-481C-8F9D-BBAECF1CEF9C}" presName="tx1" presStyleLbl="revTx" presStyleIdx="3" presStyleCnt="6"/>
      <dgm:spPr/>
    </dgm:pt>
    <dgm:pt modelId="{4D4BF5F2-1D29-44CC-9EF4-C0C9B0575F72}" type="pres">
      <dgm:prSet presAssocID="{8469BD6B-2FCC-481C-8F9D-BBAECF1CEF9C}" presName="vert1" presStyleCnt="0"/>
      <dgm:spPr/>
    </dgm:pt>
    <dgm:pt modelId="{BBEBAEEF-FE3F-4DDC-B6BA-202A3855E5DF}" type="pres">
      <dgm:prSet presAssocID="{C34A354C-749B-4C42-9504-BE6906539D28}" presName="thickLine" presStyleLbl="alignNode1" presStyleIdx="4" presStyleCnt="6"/>
      <dgm:spPr/>
    </dgm:pt>
    <dgm:pt modelId="{87FE3C19-1DCE-4348-BCDB-D08912ECEC72}" type="pres">
      <dgm:prSet presAssocID="{C34A354C-749B-4C42-9504-BE6906539D28}" presName="horz1" presStyleCnt="0"/>
      <dgm:spPr/>
    </dgm:pt>
    <dgm:pt modelId="{AFBFEADC-C641-4A10-AEB8-F7C7EAC846DC}" type="pres">
      <dgm:prSet presAssocID="{C34A354C-749B-4C42-9504-BE6906539D28}" presName="tx1" presStyleLbl="revTx" presStyleIdx="4" presStyleCnt="6"/>
      <dgm:spPr/>
    </dgm:pt>
    <dgm:pt modelId="{8D3CC065-FA04-4D09-B2C4-DF6A57F05152}" type="pres">
      <dgm:prSet presAssocID="{C34A354C-749B-4C42-9504-BE6906539D28}" presName="vert1" presStyleCnt="0"/>
      <dgm:spPr/>
    </dgm:pt>
    <dgm:pt modelId="{B16C4D22-FDCF-40AE-998C-CCB7E0E37C0D}" type="pres">
      <dgm:prSet presAssocID="{859391B1-4D25-4C48-908E-AFE4994B8CA1}" presName="thickLine" presStyleLbl="alignNode1" presStyleIdx="5" presStyleCnt="6"/>
      <dgm:spPr/>
    </dgm:pt>
    <dgm:pt modelId="{51FADA75-D60D-4370-B939-81A891AC69B3}" type="pres">
      <dgm:prSet presAssocID="{859391B1-4D25-4C48-908E-AFE4994B8CA1}" presName="horz1" presStyleCnt="0"/>
      <dgm:spPr/>
    </dgm:pt>
    <dgm:pt modelId="{CD61DB42-8D05-4CD1-95C4-25D5FC5EDF8F}" type="pres">
      <dgm:prSet presAssocID="{859391B1-4D25-4C48-908E-AFE4994B8CA1}" presName="tx1" presStyleLbl="revTx" presStyleIdx="5" presStyleCnt="6"/>
      <dgm:spPr/>
    </dgm:pt>
    <dgm:pt modelId="{6078ECBD-3274-4152-BCC1-43D791D6C35B}" type="pres">
      <dgm:prSet presAssocID="{859391B1-4D25-4C48-908E-AFE4994B8CA1}" presName="vert1" presStyleCnt="0"/>
      <dgm:spPr/>
    </dgm:pt>
  </dgm:ptLst>
  <dgm:cxnLst>
    <dgm:cxn modelId="{31776A09-89E3-435D-A210-CD59C0D43E1E}" srcId="{040AF2BA-AE80-46CF-90CA-CA0C28191CCC}" destId="{1A56165C-65EE-400D-9612-4F4BCEE9AD20}" srcOrd="2" destOrd="0" parTransId="{2F3C9702-9497-4A0E-9D8A-C5E78F25CA19}" sibTransId="{3FFC8F60-33AC-43D2-85AC-094364A23592}"/>
    <dgm:cxn modelId="{B95C1A12-78F1-4964-B907-77650DE7EF68}" type="presOf" srcId="{8469BD6B-2FCC-481C-8F9D-BBAECF1CEF9C}" destId="{9AC9D790-B2D4-40D2-9E60-87ECB4A4CA7F}" srcOrd="0" destOrd="0" presId="urn:microsoft.com/office/officeart/2008/layout/LinedList"/>
    <dgm:cxn modelId="{7A4DBA27-97A5-47E2-89F7-E535E6B5CAA2}" type="presOf" srcId="{859391B1-4D25-4C48-908E-AFE4994B8CA1}" destId="{CD61DB42-8D05-4CD1-95C4-25D5FC5EDF8F}" srcOrd="0" destOrd="0" presId="urn:microsoft.com/office/officeart/2008/layout/LinedList"/>
    <dgm:cxn modelId="{E64C2B2C-98C5-44D0-A448-AAF7BAFC3B32}" srcId="{040AF2BA-AE80-46CF-90CA-CA0C28191CCC}" destId="{859391B1-4D25-4C48-908E-AFE4994B8CA1}" srcOrd="5" destOrd="0" parTransId="{1CC3AC90-291C-4BBC-A6F0-2880E6BF3228}" sibTransId="{A315C95D-F892-4C16-B892-12EB222182C8}"/>
    <dgm:cxn modelId="{25E95B2C-E12F-4915-96DD-193C2BB2A2ED}" type="presOf" srcId="{040AF2BA-AE80-46CF-90CA-CA0C28191CCC}" destId="{8F1DB090-2979-4179-8ADB-6A473C040098}" srcOrd="0" destOrd="0" presId="urn:microsoft.com/office/officeart/2008/layout/LinedList"/>
    <dgm:cxn modelId="{8DEC5642-DC96-4838-8643-72DB4639A9B8}" srcId="{040AF2BA-AE80-46CF-90CA-CA0C28191CCC}" destId="{28492DDE-3172-4FFB-BBFF-AC37A7BCD65D}" srcOrd="0" destOrd="0" parTransId="{C03181EC-FF6E-4506-91F9-7A49D690EAAA}" sibTransId="{AC9E63D7-39C8-438A-BE55-32770A2FB97A}"/>
    <dgm:cxn modelId="{360BFF43-967E-44CD-9152-A94D52111C47}" type="presOf" srcId="{28492DDE-3172-4FFB-BBFF-AC37A7BCD65D}" destId="{D6B61532-00D1-4152-BC97-F472CBA021E9}" srcOrd="0" destOrd="0" presId="urn:microsoft.com/office/officeart/2008/layout/LinedList"/>
    <dgm:cxn modelId="{68E34064-4CAE-4A2F-A46E-1A3118456D33}" type="presOf" srcId="{1A56165C-65EE-400D-9612-4F4BCEE9AD20}" destId="{36AC43E8-2EBD-401D-93AD-8D92D79427B1}" srcOrd="0" destOrd="0" presId="urn:microsoft.com/office/officeart/2008/layout/LinedList"/>
    <dgm:cxn modelId="{93CE3467-8148-4FB9-868A-5C852646578C}" type="presOf" srcId="{C34A354C-749B-4C42-9504-BE6906539D28}" destId="{AFBFEADC-C641-4A10-AEB8-F7C7EAC846DC}" srcOrd="0" destOrd="0" presId="urn:microsoft.com/office/officeart/2008/layout/LinedList"/>
    <dgm:cxn modelId="{5384109D-410A-4F56-B587-51DB5EB4ABF0}" srcId="{040AF2BA-AE80-46CF-90CA-CA0C28191CCC}" destId="{C34A354C-749B-4C42-9504-BE6906539D28}" srcOrd="4" destOrd="0" parTransId="{B42EA53C-6F84-47F5-BA36-E180247134CF}" sibTransId="{0689BF03-CE13-4B73-B630-8A620437E12B}"/>
    <dgm:cxn modelId="{77FAC7B2-1BFA-4043-B8F5-6BDF59BF1591}" type="presOf" srcId="{3238D667-ADF7-48BD-A8CE-CBA2D899AC40}" destId="{5F30E0D0-9D83-44FD-8BA5-FBF5E6952A94}" srcOrd="0" destOrd="0" presId="urn:microsoft.com/office/officeart/2008/layout/LinedList"/>
    <dgm:cxn modelId="{38485BDF-B15D-4785-B31B-9A32ED18F6E6}" srcId="{040AF2BA-AE80-46CF-90CA-CA0C28191CCC}" destId="{8469BD6B-2FCC-481C-8F9D-BBAECF1CEF9C}" srcOrd="3" destOrd="0" parTransId="{E1660DB9-9F58-4E6B-9CA2-BC404A0FF5BA}" sibTransId="{993A1C9F-F734-4B8E-A567-D657185F9F0A}"/>
    <dgm:cxn modelId="{DF3E81ED-2659-40A2-BCC3-3D489FDDFAA8}" srcId="{040AF2BA-AE80-46CF-90CA-CA0C28191CCC}" destId="{3238D667-ADF7-48BD-A8CE-CBA2D899AC40}" srcOrd="1" destOrd="0" parTransId="{B1C47C22-66FC-411D-A068-5BFBEF403B0A}" sibTransId="{74E69654-05F4-4A06-A912-7EC196462DFF}"/>
    <dgm:cxn modelId="{DF7E9FFE-CEC7-4691-B3EB-C453ED0A2BA5}" type="presParOf" srcId="{8F1DB090-2979-4179-8ADB-6A473C040098}" destId="{08F39387-BACA-406A-B822-99A1CA033088}" srcOrd="0" destOrd="0" presId="urn:microsoft.com/office/officeart/2008/layout/LinedList"/>
    <dgm:cxn modelId="{E8A9F268-2909-459D-8ED9-36A654D36A5B}" type="presParOf" srcId="{8F1DB090-2979-4179-8ADB-6A473C040098}" destId="{6A9EB319-6D65-4B5B-AE9E-F99910ADC604}" srcOrd="1" destOrd="0" presId="urn:microsoft.com/office/officeart/2008/layout/LinedList"/>
    <dgm:cxn modelId="{93E2FAB4-147D-4A72-BFA5-500922099FD9}" type="presParOf" srcId="{6A9EB319-6D65-4B5B-AE9E-F99910ADC604}" destId="{D6B61532-00D1-4152-BC97-F472CBA021E9}" srcOrd="0" destOrd="0" presId="urn:microsoft.com/office/officeart/2008/layout/LinedList"/>
    <dgm:cxn modelId="{7C8357AA-1279-4135-918C-CCDEE8A1DFD9}" type="presParOf" srcId="{6A9EB319-6D65-4B5B-AE9E-F99910ADC604}" destId="{CE2188C7-505B-44DB-BCCD-D9207E2F9C06}" srcOrd="1" destOrd="0" presId="urn:microsoft.com/office/officeart/2008/layout/LinedList"/>
    <dgm:cxn modelId="{80F2CFC6-ED0E-4A60-AA71-16B317E52CD5}" type="presParOf" srcId="{8F1DB090-2979-4179-8ADB-6A473C040098}" destId="{048FCCED-E38C-4928-B815-247D2F01EE6B}" srcOrd="2" destOrd="0" presId="urn:microsoft.com/office/officeart/2008/layout/LinedList"/>
    <dgm:cxn modelId="{516BA0F8-6506-47A7-AB0F-AA7B12E5C78D}" type="presParOf" srcId="{8F1DB090-2979-4179-8ADB-6A473C040098}" destId="{9A263DF7-EBE2-4A73-A3E7-3D6708AEE5D7}" srcOrd="3" destOrd="0" presId="urn:microsoft.com/office/officeart/2008/layout/LinedList"/>
    <dgm:cxn modelId="{4564F9BD-604E-40B1-96BC-6FF009969D11}" type="presParOf" srcId="{9A263DF7-EBE2-4A73-A3E7-3D6708AEE5D7}" destId="{5F30E0D0-9D83-44FD-8BA5-FBF5E6952A94}" srcOrd="0" destOrd="0" presId="urn:microsoft.com/office/officeart/2008/layout/LinedList"/>
    <dgm:cxn modelId="{64D50F5D-93FB-469A-9284-48F37CD84FFA}" type="presParOf" srcId="{9A263DF7-EBE2-4A73-A3E7-3D6708AEE5D7}" destId="{5B1F22DA-9412-4C14-8424-517FB41AAD09}" srcOrd="1" destOrd="0" presId="urn:microsoft.com/office/officeart/2008/layout/LinedList"/>
    <dgm:cxn modelId="{721228A3-9AC9-486C-B2E4-488C42AB8B79}" type="presParOf" srcId="{8F1DB090-2979-4179-8ADB-6A473C040098}" destId="{482C3218-F5A7-44EF-9D51-59B3BB79A8BE}" srcOrd="4" destOrd="0" presId="urn:microsoft.com/office/officeart/2008/layout/LinedList"/>
    <dgm:cxn modelId="{0AB70AF0-47FE-4159-8C17-293DF2B1ECCE}" type="presParOf" srcId="{8F1DB090-2979-4179-8ADB-6A473C040098}" destId="{BFF599D6-812C-4D96-8CB8-C9750323AD66}" srcOrd="5" destOrd="0" presId="urn:microsoft.com/office/officeart/2008/layout/LinedList"/>
    <dgm:cxn modelId="{087B507F-BB8B-4F6D-A74B-3778BDF19E5B}" type="presParOf" srcId="{BFF599D6-812C-4D96-8CB8-C9750323AD66}" destId="{36AC43E8-2EBD-401D-93AD-8D92D79427B1}" srcOrd="0" destOrd="0" presId="urn:microsoft.com/office/officeart/2008/layout/LinedList"/>
    <dgm:cxn modelId="{D4CA94FC-E9C3-4E71-B03D-A0A7E8E864B0}" type="presParOf" srcId="{BFF599D6-812C-4D96-8CB8-C9750323AD66}" destId="{61C23346-BDF9-485B-BA0E-89F4BE2BFC5F}" srcOrd="1" destOrd="0" presId="urn:microsoft.com/office/officeart/2008/layout/LinedList"/>
    <dgm:cxn modelId="{B725D845-5DB9-4345-8AA7-E56C23D728A1}" type="presParOf" srcId="{8F1DB090-2979-4179-8ADB-6A473C040098}" destId="{AE700839-1FF6-4B7A-AE5C-10620EE90836}" srcOrd="6" destOrd="0" presId="urn:microsoft.com/office/officeart/2008/layout/LinedList"/>
    <dgm:cxn modelId="{B3EC7DBF-AE3D-4096-AD3D-4CE8C70C0358}" type="presParOf" srcId="{8F1DB090-2979-4179-8ADB-6A473C040098}" destId="{D953130F-2D9F-4CF5-8E90-B1A8EEC5254C}" srcOrd="7" destOrd="0" presId="urn:microsoft.com/office/officeart/2008/layout/LinedList"/>
    <dgm:cxn modelId="{63DB862B-4CC8-43A8-909E-E3E773643E2F}" type="presParOf" srcId="{D953130F-2D9F-4CF5-8E90-B1A8EEC5254C}" destId="{9AC9D790-B2D4-40D2-9E60-87ECB4A4CA7F}" srcOrd="0" destOrd="0" presId="urn:microsoft.com/office/officeart/2008/layout/LinedList"/>
    <dgm:cxn modelId="{E49428B7-5543-431E-AAB8-6EE2E605D7BF}" type="presParOf" srcId="{D953130F-2D9F-4CF5-8E90-B1A8EEC5254C}" destId="{4D4BF5F2-1D29-44CC-9EF4-C0C9B0575F72}" srcOrd="1" destOrd="0" presId="urn:microsoft.com/office/officeart/2008/layout/LinedList"/>
    <dgm:cxn modelId="{08FE077D-3030-4557-B541-099B88F6E10E}" type="presParOf" srcId="{8F1DB090-2979-4179-8ADB-6A473C040098}" destId="{BBEBAEEF-FE3F-4DDC-B6BA-202A3855E5DF}" srcOrd="8" destOrd="0" presId="urn:microsoft.com/office/officeart/2008/layout/LinedList"/>
    <dgm:cxn modelId="{6DF50082-8C78-46EF-B89E-48B0F6DF5818}" type="presParOf" srcId="{8F1DB090-2979-4179-8ADB-6A473C040098}" destId="{87FE3C19-1DCE-4348-BCDB-D08912ECEC72}" srcOrd="9" destOrd="0" presId="urn:microsoft.com/office/officeart/2008/layout/LinedList"/>
    <dgm:cxn modelId="{FC550D1E-9DE0-4ACB-8A91-30F6633E3325}" type="presParOf" srcId="{87FE3C19-1DCE-4348-BCDB-D08912ECEC72}" destId="{AFBFEADC-C641-4A10-AEB8-F7C7EAC846DC}" srcOrd="0" destOrd="0" presId="urn:microsoft.com/office/officeart/2008/layout/LinedList"/>
    <dgm:cxn modelId="{8F067272-E760-481D-9D25-348DB2EA99BD}" type="presParOf" srcId="{87FE3C19-1DCE-4348-BCDB-D08912ECEC72}" destId="{8D3CC065-FA04-4D09-B2C4-DF6A57F05152}" srcOrd="1" destOrd="0" presId="urn:microsoft.com/office/officeart/2008/layout/LinedList"/>
    <dgm:cxn modelId="{6AD9A16C-F57A-4752-91D9-20AD1C0DBBC0}" type="presParOf" srcId="{8F1DB090-2979-4179-8ADB-6A473C040098}" destId="{B16C4D22-FDCF-40AE-998C-CCB7E0E37C0D}" srcOrd="10" destOrd="0" presId="urn:microsoft.com/office/officeart/2008/layout/LinedList"/>
    <dgm:cxn modelId="{EF6014EE-D059-4BB0-B768-2C9C4D6C002B}" type="presParOf" srcId="{8F1DB090-2979-4179-8ADB-6A473C040098}" destId="{51FADA75-D60D-4370-B939-81A891AC69B3}" srcOrd="11" destOrd="0" presId="urn:microsoft.com/office/officeart/2008/layout/LinedList"/>
    <dgm:cxn modelId="{89FDF8B5-2707-4374-A7F1-11D539C24BE2}" type="presParOf" srcId="{51FADA75-D60D-4370-B939-81A891AC69B3}" destId="{CD61DB42-8D05-4CD1-95C4-25D5FC5EDF8F}" srcOrd="0" destOrd="0" presId="urn:microsoft.com/office/officeart/2008/layout/LinedList"/>
    <dgm:cxn modelId="{C3C78A34-E970-47BF-AC8E-EE7FA21BEEB6}" type="presParOf" srcId="{51FADA75-D60D-4370-B939-81A891AC69B3}" destId="{6078ECBD-3274-4152-BCC1-43D791D6C3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758DA4-062F-4E10-A76C-E2F309A82BA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1888F21-4534-4F7F-82E6-B81E3816C9F2}">
      <dgm:prSet/>
      <dgm:spPr/>
      <dgm:t>
        <a:bodyPr/>
        <a:lstStyle/>
        <a:p>
          <a:r>
            <a:rPr lang="en-IN" dirty="0"/>
            <a:t>The server process waits for requests from a client. To do this, the server first establishes (binds) an address that clients can use to find the server. When the address is established, the server waits for clients to request a service. By using threads, we can use multiple clients at a time</a:t>
          </a:r>
          <a:endParaRPr lang="en-US" dirty="0"/>
        </a:p>
      </dgm:t>
    </dgm:pt>
    <dgm:pt modelId="{6B6B4DD1-216C-4CF2-995E-096658A71E62}" type="parTrans" cxnId="{59C6C305-090D-4812-96B5-3A7DBC55746B}">
      <dgm:prSet/>
      <dgm:spPr/>
      <dgm:t>
        <a:bodyPr/>
        <a:lstStyle/>
        <a:p>
          <a:endParaRPr lang="en-US"/>
        </a:p>
      </dgm:t>
    </dgm:pt>
    <dgm:pt modelId="{10D84355-2C2A-468A-B11E-1EDA1AFAB009}" type="sibTrans" cxnId="{59C6C305-090D-4812-96B5-3A7DBC55746B}">
      <dgm:prSet/>
      <dgm:spPr/>
      <dgm:t>
        <a:bodyPr/>
        <a:lstStyle/>
        <a:p>
          <a:endParaRPr lang="en-US"/>
        </a:p>
      </dgm:t>
    </dgm:pt>
    <dgm:pt modelId="{08136B8F-0000-46ED-A1C6-51E8E2256062}">
      <dgm:prSet/>
      <dgm:spPr/>
      <dgm:t>
        <a:bodyPr/>
        <a:lstStyle/>
        <a:p>
          <a:r>
            <a:rPr lang="en-IN" dirty="0"/>
            <a:t>In client terminal first it binds with the server then it will ask for login through credentials after successful login we can access the functionalities of both admin side and customer side.</a:t>
          </a:r>
          <a:endParaRPr lang="en-US" dirty="0"/>
        </a:p>
      </dgm:t>
    </dgm:pt>
    <dgm:pt modelId="{73B1EC9C-17BF-40DE-AEB0-E9DC39CEBF42}" type="parTrans" cxnId="{8BCC68DA-A218-4F15-B1F5-A17FC0762848}">
      <dgm:prSet/>
      <dgm:spPr/>
      <dgm:t>
        <a:bodyPr/>
        <a:lstStyle/>
        <a:p>
          <a:endParaRPr lang="en-US"/>
        </a:p>
      </dgm:t>
    </dgm:pt>
    <dgm:pt modelId="{23A32901-7B29-4AFD-A9F3-B77F992AE47C}" type="sibTrans" cxnId="{8BCC68DA-A218-4F15-B1F5-A17FC0762848}">
      <dgm:prSet/>
      <dgm:spPr/>
      <dgm:t>
        <a:bodyPr/>
        <a:lstStyle/>
        <a:p>
          <a:endParaRPr lang="en-US"/>
        </a:p>
      </dgm:t>
    </dgm:pt>
    <dgm:pt modelId="{ADED75F7-56A9-49CD-A122-68B1F95492A4}" type="pres">
      <dgm:prSet presAssocID="{D4758DA4-062F-4E10-A76C-E2F309A82BA3}" presName="hierChild1" presStyleCnt="0">
        <dgm:presLayoutVars>
          <dgm:chPref val="1"/>
          <dgm:dir/>
          <dgm:animOne val="branch"/>
          <dgm:animLvl val="lvl"/>
          <dgm:resizeHandles/>
        </dgm:presLayoutVars>
      </dgm:prSet>
      <dgm:spPr/>
    </dgm:pt>
    <dgm:pt modelId="{8B7BD084-D71C-4B54-B775-A84E58C43A45}" type="pres">
      <dgm:prSet presAssocID="{61888F21-4534-4F7F-82E6-B81E3816C9F2}" presName="hierRoot1" presStyleCnt="0"/>
      <dgm:spPr/>
    </dgm:pt>
    <dgm:pt modelId="{026C464B-4940-4F10-9DD9-A342BA3D5DD4}" type="pres">
      <dgm:prSet presAssocID="{61888F21-4534-4F7F-82E6-B81E3816C9F2}" presName="composite" presStyleCnt="0"/>
      <dgm:spPr/>
    </dgm:pt>
    <dgm:pt modelId="{3D21EE74-97E2-4C58-B73F-0FA5A56FFFFA}" type="pres">
      <dgm:prSet presAssocID="{61888F21-4534-4F7F-82E6-B81E3816C9F2}" presName="background" presStyleLbl="node0" presStyleIdx="0" presStyleCnt="2"/>
      <dgm:spPr/>
    </dgm:pt>
    <dgm:pt modelId="{6E3DE309-4099-449B-8686-43D0F160611E}" type="pres">
      <dgm:prSet presAssocID="{61888F21-4534-4F7F-82E6-B81E3816C9F2}" presName="text" presStyleLbl="fgAcc0" presStyleIdx="0" presStyleCnt="2">
        <dgm:presLayoutVars>
          <dgm:chPref val="3"/>
        </dgm:presLayoutVars>
      </dgm:prSet>
      <dgm:spPr/>
    </dgm:pt>
    <dgm:pt modelId="{41BBC854-ABF8-4DA0-9CCE-959667E535F6}" type="pres">
      <dgm:prSet presAssocID="{61888F21-4534-4F7F-82E6-B81E3816C9F2}" presName="hierChild2" presStyleCnt="0"/>
      <dgm:spPr/>
    </dgm:pt>
    <dgm:pt modelId="{BBCE2669-1107-4FD6-B95A-305DDBA1198C}" type="pres">
      <dgm:prSet presAssocID="{08136B8F-0000-46ED-A1C6-51E8E2256062}" presName="hierRoot1" presStyleCnt="0"/>
      <dgm:spPr/>
    </dgm:pt>
    <dgm:pt modelId="{7FE9459A-708C-4739-869F-EC9F7ABB0758}" type="pres">
      <dgm:prSet presAssocID="{08136B8F-0000-46ED-A1C6-51E8E2256062}" presName="composite" presStyleCnt="0"/>
      <dgm:spPr/>
    </dgm:pt>
    <dgm:pt modelId="{DC51DC69-6933-4FCF-B666-1375D9EBC772}" type="pres">
      <dgm:prSet presAssocID="{08136B8F-0000-46ED-A1C6-51E8E2256062}" presName="background" presStyleLbl="node0" presStyleIdx="1" presStyleCnt="2"/>
      <dgm:spPr/>
    </dgm:pt>
    <dgm:pt modelId="{842DD67A-57DF-42E9-9959-EFAEBA5631B9}" type="pres">
      <dgm:prSet presAssocID="{08136B8F-0000-46ED-A1C6-51E8E2256062}" presName="text" presStyleLbl="fgAcc0" presStyleIdx="1" presStyleCnt="2">
        <dgm:presLayoutVars>
          <dgm:chPref val="3"/>
        </dgm:presLayoutVars>
      </dgm:prSet>
      <dgm:spPr/>
    </dgm:pt>
    <dgm:pt modelId="{0BDB2740-BAB5-44F2-9978-0487F284A128}" type="pres">
      <dgm:prSet presAssocID="{08136B8F-0000-46ED-A1C6-51E8E2256062}" presName="hierChild2" presStyleCnt="0"/>
      <dgm:spPr/>
    </dgm:pt>
  </dgm:ptLst>
  <dgm:cxnLst>
    <dgm:cxn modelId="{59C6C305-090D-4812-96B5-3A7DBC55746B}" srcId="{D4758DA4-062F-4E10-A76C-E2F309A82BA3}" destId="{61888F21-4534-4F7F-82E6-B81E3816C9F2}" srcOrd="0" destOrd="0" parTransId="{6B6B4DD1-216C-4CF2-995E-096658A71E62}" sibTransId="{10D84355-2C2A-468A-B11E-1EDA1AFAB009}"/>
    <dgm:cxn modelId="{362DC361-611A-4CE8-A28B-1D158DFBEE82}" type="presOf" srcId="{61888F21-4534-4F7F-82E6-B81E3816C9F2}" destId="{6E3DE309-4099-449B-8686-43D0F160611E}" srcOrd="0" destOrd="0" presId="urn:microsoft.com/office/officeart/2005/8/layout/hierarchy1"/>
    <dgm:cxn modelId="{06545977-0366-44A2-BD86-1A759CA38B90}" type="presOf" srcId="{D4758DA4-062F-4E10-A76C-E2F309A82BA3}" destId="{ADED75F7-56A9-49CD-A122-68B1F95492A4}" srcOrd="0" destOrd="0" presId="urn:microsoft.com/office/officeart/2005/8/layout/hierarchy1"/>
    <dgm:cxn modelId="{201EA3C3-DC76-4D62-8F2D-9785475C5291}" type="presOf" srcId="{08136B8F-0000-46ED-A1C6-51E8E2256062}" destId="{842DD67A-57DF-42E9-9959-EFAEBA5631B9}" srcOrd="0" destOrd="0" presId="urn:microsoft.com/office/officeart/2005/8/layout/hierarchy1"/>
    <dgm:cxn modelId="{8BCC68DA-A218-4F15-B1F5-A17FC0762848}" srcId="{D4758DA4-062F-4E10-A76C-E2F309A82BA3}" destId="{08136B8F-0000-46ED-A1C6-51E8E2256062}" srcOrd="1" destOrd="0" parTransId="{73B1EC9C-17BF-40DE-AEB0-E9DC39CEBF42}" sibTransId="{23A32901-7B29-4AFD-A9F3-B77F992AE47C}"/>
    <dgm:cxn modelId="{ECC51F38-F17B-4B5D-B708-815D8234BD6A}" type="presParOf" srcId="{ADED75F7-56A9-49CD-A122-68B1F95492A4}" destId="{8B7BD084-D71C-4B54-B775-A84E58C43A45}" srcOrd="0" destOrd="0" presId="urn:microsoft.com/office/officeart/2005/8/layout/hierarchy1"/>
    <dgm:cxn modelId="{75CBC28F-4E1E-4D9F-88CB-159DB2788E31}" type="presParOf" srcId="{8B7BD084-D71C-4B54-B775-A84E58C43A45}" destId="{026C464B-4940-4F10-9DD9-A342BA3D5DD4}" srcOrd="0" destOrd="0" presId="urn:microsoft.com/office/officeart/2005/8/layout/hierarchy1"/>
    <dgm:cxn modelId="{257688A7-2B61-4A6F-9A38-0D3ADA441972}" type="presParOf" srcId="{026C464B-4940-4F10-9DD9-A342BA3D5DD4}" destId="{3D21EE74-97E2-4C58-B73F-0FA5A56FFFFA}" srcOrd="0" destOrd="0" presId="urn:microsoft.com/office/officeart/2005/8/layout/hierarchy1"/>
    <dgm:cxn modelId="{53036C97-C7B4-4113-8F4F-A5BADA6E131C}" type="presParOf" srcId="{026C464B-4940-4F10-9DD9-A342BA3D5DD4}" destId="{6E3DE309-4099-449B-8686-43D0F160611E}" srcOrd="1" destOrd="0" presId="urn:microsoft.com/office/officeart/2005/8/layout/hierarchy1"/>
    <dgm:cxn modelId="{DE80FE97-7926-4C72-BDA2-4067EA42A690}" type="presParOf" srcId="{8B7BD084-D71C-4B54-B775-A84E58C43A45}" destId="{41BBC854-ABF8-4DA0-9CCE-959667E535F6}" srcOrd="1" destOrd="0" presId="urn:microsoft.com/office/officeart/2005/8/layout/hierarchy1"/>
    <dgm:cxn modelId="{782144DD-6E9F-405C-A213-E85011D596A6}" type="presParOf" srcId="{ADED75F7-56A9-49CD-A122-68B1F95492A4}" destId="{BBCE2669-1107-4FD6-B95A-305DDBA1198C}" srcOrd="1" destOrd="0" presId="urn:microsoft.com/office/officeart/2005/8/layout/hierarchy1"/>
    <dgm:cxn modelId="{BE52A3F7-A78A-4DA6-A6C7-CCC40414DAAC}" type="presParOf" srcId="{BBCE2669-1107-4FD6-B95A-305DDBA1198C}" destId="{7FE9459A-708C-4739-869F-EC9F7ABB0758}" srcOrd="0" destOrd="0" presId="urn:microsoft.com/office/officeart/2005/8/layout/hierarchy1"/>
    <dgm:cxn modelId="{2CD590AD-0D78-411D-A5EC-8776B34DBAFD}" type="presParOf" srcId="{7FE9459A-708C-4739-869F-EC9F7ABB0758}" destId="{DC51DC69-6933-4FCF-B666-1375D9EBC772}" srcOrd="0" destOrd="0" presId="urn:microsoft.com/office/officeart/2005/8/layout/hierarchy1"/>
    <dgm:cxn modelId="{30F4EF0F-C532-427A-B0E2-D82356FD6781}" type="presParOf" srcId="{7FE9459A-708C-4739-869F-EC9F7ABB0758}" destId="{842DD67A-57DF-42E9-9959-EFAEBA5631B9}" srcOrd="1" destOrd="0" presId="urn:microsoft.com/office/officeart/2005/8/layout/hierarchy1"/>
    <dgm:cxn modelId="{B5D45A16-0D24-4C12-806A-09B11E09E8AD}" type="presParOf" srcId="{BBCE2669-1107-4FD6-B95A-305DDBA1198C}" destId="{0BDB2740-BAB5-44F2-9978-0487F284A12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94483D-FA6B-45BB-931F-E8A756EFC30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88BF341-6873-4DB9-B4BE-2DBAE0318B20}">
      <dgm:prSet/>
      <dgm:spPr/>
      <dgm:t>
        <a:bodyPr/>
        <a:lstStyle/>
        <a:p>
          <a:r>
            <a:rPr lang="en-IN"/>
            <a:t>UDP SOCKET PROGRAMMING</a:t>
          </a:r>
          <a:endParaRPr lang="en-US"/>
        </a:p>
      </dgm:t>
    </dgm:pt>
    <dgm:pt modelId="{C105EFBB-CC71-42B0-94CE-43D0B1C0A401}" type="parTrans" cxnId="{9B5BA803-5187-4DF4-AE01-393215667E74}">
      <dgm:prSet/>
      <dgm:spPr/>
      <dgm:t>
        <a:bodyPr/>
        <a:lstStyle/>
        <a:p>
          <a:endParaRPr lang="en-US"/>
        </a:p>
      </dgm:t>
    </dgm:pt>
    <dgm:pt modelId="{D6B795DB-568E-45AF-B159-AFA4883C2E94}" type="sibTrans" cxnId="{9B5BA803-5187-4DF4-AE01-393215667E74}">
      <dgm:prSet/>
      <dgm:spPr/>
      <dgm:t>
        <a:bodyPr/>
        <a:lstStyle/>
        <a:p>
          <a:endParaRPr lang="en-US"/>
        </a:p>
      </dgm:t>
    </dgm:pt>
    <dgm:pt modelId="{DA33B89A-3FA7-445F-A2F1-A224830AE54C}">
      <dgm:prSet/>
      <dgm:spPr/>
      <dgm:t>
        <a:bodyPr/>
        <a:lstStyle/>
        <a:p>
          <a:r>
            <a:rPr lang="en-IN"/>
            <a:t>MULTITHREADING</a:t>
          </a:r>
          <a:endParaRPr lang="en-US"/>
        </a:p>
      </dgm:t>
    </dgm:pt>
    <dgm:pt modelId="{FF4FC5F0-03D5-4F4A-A6E0-A029105A908E}" type="parTrans" cxnId="{92DFE46C-3294-4645-A81F-DF59F7D928F8}">
      <dgm:prSet/>
      <dgm:spPr/>
      <dgm:t>
        <a:bodyPr/>
        <a:lstStyle/>
        <a:p>
          <a:endParaRPr lang="en-US"/>
        </a:p>
      </dgm:t>
    </dgm:pt>
    <dgm:pt modelId="{311330C5-EDDE-4FC3-9FE1-EDC2AD890457}" type="sibTrans" cxnId="{92DFE46C-3294-4645-A81F-DF59F7D928F8}">
      <dgm:prSet/>
      <dgm:spPr/>
      <dgm:t>
        <a:bodyPr/>
        <a:lstStyle/>
        <a:p>
          <a:endParaRPr lang="en-US"/>
        </a:p>
      </dgm:t>
    </dgm:pt>
    <dgm:pt modelId="{9DC24D61-6689-4BC8-847F-3FCCC9FBA5A7}">
      <dgm:prSet/>
      <dgm:spPr/>
      <dgm:t>
        <a:bodyPr/>
        <a:lstStyle/>
        <a:p>
          <a:r>
            <a:rPr lang="en-IN"/>
            <a:t>FILE HANDLING</a:t>
          </a:r>
          <a:endParaRPr lang="en-US"/>
        </a:p>
      </dgm:t>
    </dgm:pt>
    <dgm:pt modelId="{EB08EF80-CA7B-49EC-9703-961271B76DF9}" type="parTrans" cxnId="{C5E4027D-0752-4214-A159-C3C6DF72AB5F}">
      <dgm:prSet/>
      <dgm:spPr/>
      <dgm:t>
        <a:bodyPr/>
        <a:lstStyle/>
        <a:p>
          <a:endParaRPr lang="en-US"/>
        </a:p>
      </dgm:t>
    </dgm:pt>
    <dgm:pt modelId="{8BDB1458-F939-4F0A-9137-2FAC41D4E884}" type="sibTrans" cxnId="{C5E4027D-0752-4214-A159-C3C6DF72AB5F}">
      <dgm:prSet/>
      <dgm:spPr/>
      <dgm:t>
        <a:bodyPr/>
        <a:lstStyle/>
        <a:p>
          <a:endParaRPr lang="en-US"/>
        </a:p>
      </dgm:t>
    </dgm:pt>
    <dgm:pt modelId="{AF666DCD-EC6A-4AA1-A099-0588AE1922A5}">
      <dgm:prSet/>
      <dgm:spPr/>
      <dgm:t>
        <a:bodyPr/>
        <a:lstStyle/>
        <a:p>
          <a:r>
            <a:rPr lang="en-IN"/>
            <a:t>SIGNAL HANDLING</a:t>
          </a:r>
          <a:endParaRPr lang="en-US"/>
        </a:p>
      </dgm:t>
    </dgm:pt>
    <dgm:pt modelId="{AFCD63B4-1327-4A18-B10E-FCAF62784799}" type="parTrans" cxnId="{834BBA8E-DF40-43DB-88A7-A6A4EC66655E}">
      <dgm:prSet/>
      <dgm:spPr/>
      <dgm:t>
        <a:bodyPr/>
        <a:lstStyle/>
        <a:p>
          <a:endParaRPr lang="en-US"/>
        </a:p>
      </dgm:t>
    </dgm:pt>
    <dgm:pt modelId="{C170C19B-93ED-419B-AB74-D4AFF921D86E}" type="sibTrans" cxnId="{834BBA8E-DF40-43DB-88A7-A6A4EC66655E}">
      <dgm:prSet/>
      <dgm:spPr/>
      <dgm:t>
        <a:bodyPr/>
        <a:lstStyle/>
        <a:p>
          <a:endParaRPr lang="en-US"/>
        </a:p>
      </dgm:t>
    </dgm:pt>
    <dgm:pt modelId="{D64EAFB8-45D6-486F-9977-A3293830B026}" type="pres">
      <dgm:prSet presAssocID="{3C94483D-FA6B-45BB-931F-E8A756EFC30C}" presName="outerComposite" presStyleCnt="0">
        <dgm:presLayoutVars>
          <dgm:chMax val="5"/>
          <dgm:dir/>
          <dgm:resizeHandles val="exact"/>
        </dgm:presLayoutVars>
      </dgm:prSet>
      <dgm:spPr/>
    </dgm:pt>
    <dgm:pt modelId="{5DE41F16-F7CF-4CC6-84FF-8DF9CB567D8F}" type="pres">
      <dgm:prSet presAssocID="{3C94483D-FA6B-45BB-931F-E8A756EFC30C}" presName="dummyMaxCanvas" presStyleCnt="0">
        <dgm:presLayoutVars/>
      </dgm:prSet>
      <dgm:spPr/>
    </dgm:pt>
    <dgm:pt modelId="{3F5466A7-2746-447D-82AA-9F3CA49E0149}" type="pres">
      <dgm:prSet presAssocID="{3C94483D-FA6B-45BB-931F-E8A756EFC30C}" presName="FourNodes_1" presStyleLbl="node1" presStyleIdx="0" presStyleCnt="4">
        <dgm:presLayoutVars>
          <dgm:bulletEnabled val="1"/>
        </dgm:presLayoutVars>
      </dgm:prSet>
      <dgm:spPr/>
    </dgm:pt>
    <dgm:pt modelId="{066A1AF8-CEDE-46B3-BA35-55245655B23E}" type="pres">
      <dgm:prSet presAssocID="{3C94483D-FA6B-45BB-931F-E8A756EFC30C}" presName="FourNodes_2" presStyleLbl="node1" presStyleIdx="1" presStyleCnt="4">
        <dgm:presLayoutVars>
          <dgm:bulletEnabled val="1"/>
        </dgm:presLayoutVars>
      </dgm:prSet>
      <dgm:spPr/>
    </dgm:pt>
    <dgm:pt modelId="{DEF10357-A30F-4E34-8255-72EE186E036F}" type="pres">
      <dgm:prSet presAssocID="{3C94483D-FA6B-45BB-931F-E8A756EFC30C}" presName="FourNodes_3" presStyleLbl="node1" presStyleIdx="2" presStyleCnt="4">
        <dgm:presLayoutVars>
          <dgm:bulletEnabled val="1"/>
        </dgm:presLayoutVars>
      </dgm:prSet>
      <dgm:spPr/>
    </dgm:pt>
    <dgm:pt modelId="{45060C2E-0363-4A1E-AF2B-BB2F7ACF0DC2}" type="pres">
      <dgm:prSet presAssocID="{3C94483D-FA6B-45BB-931F-E8A756EFC30C}" presName="FourNodes_4" presStyleLbl="node1" presStyleIdx="3" presStyleCnt="4">
        <dgm:presLayoutVars>
          <dgm:bulletEnabled val="1"/>
        </dgm:presLayoutVars>
      </dgm:prSet>
      <dgm:spPr/>
    </dgm:pt>
    <dgm:pt modelId="{1A66F21E-45EE-4AB0-AE4F-C5EF8BC59ABA}" type="pres">
      <dgm:prSet presAssocID="{3C94483D-FA6B-45BB-931F-E8A756EFC30C}" presName="FourConn_1-2" presStyleLbl="fgAccFollowNode1" presStyleIdx="0" presStyleCnt="3">
        <dgm:presLayoutVars>
          <dgm:bulletEnabled val="1"/>
        </dgm:presLayoutVars>
      </dgm:prSet>
      <dgm:spPr/>
    </dgm:pt>
    <dgm:pt modelId="{6D4CDAC6-4A00-455C-B37F-AD4882F570FE}" type="pres">
      <dgm:prSet presAssocID="{3C94483D-FA6B-45BB-931F-E8A756EFC30C}" presName="FourConn_2-3" presStyleLbl="fgAccFollowNode1" presStyleIdx="1" presStyleCnt="3">
        <dgm:presLayoutVars>
          <dgm:bulletEnabled val="1"/>
        </dgm:presLayoutVars>
      </dgm:prSet>
      <dgm:spPr/>
    </dgm:pt>
    <dgm:pt modelId="{A9430CD4-6D0B-4034-9AE2-09C3A5BFD1E6}" type="pres">
      <dgm:prSet presAssocID="{3C94483D-FA6B-45BB-931F-E8A756EFC30C}" presName="FourConn_3-4" presStyleLbl="fgAccFollowNode1" presStyleIdx="2" presStyleCnt="3">
        <dgm:presLayoutVars>
          <dgm:bulletEnabled val="1"/>
        </dgm:presLayoutVars>
      </dgm:prSet>
      <dgm:spPr/>
    </dgm:pt>
    <dgm:pt modelId="{A1C5B0DD-8BE2-44FF-8BE9-2EE57FFD6639}" type="pres">
      <dgm:prSet presAssocID="{3C94483D-FA6B-45BB-931F-E8A756EFC30C}" presName="FourNodes_1_text" presStyleLbl="node1" presStyleIdx="3" presStyleCnt="4">
        <dgm:presLayoutVars>
          <dgm:bulletEnabled val="1"/>
        </dgm:presLayoutVars>
      </dgm:prSet>
      <dgm:spPr/>
    </dgm:pt>
    <dgm:pt modelId="{1D190423-B736-476D-8E49-93503B023B45}" type="pres">
      <dgm:prSet presAssocID="{3C94483D-FA6B-45BB-931F-E8A756EFC30C}" presName="FourNodes_2_text" presStyleLbl="node1" presStyleIdx="3" presStyleCnt="4">
        <dgm:presLayoutVars>
          <dgm:bulletEnabled val="1"/>
        </dgm:presLayoutVars>
      </dgm:prSet>
      <dgm:spPr/>
    </dgm:pt>
    <dgm:pt modelId="{609B6A69-A709-4F00-9D5E-67E53BF6A7E2}" type="pres">
      <dgm:prSet presAssocID="{3C94483D-FA6B-45BB-931F-E8A756EFC30C}" presName="FourNodes_3_text" presStyleLbl="node1" presStyleIdx="3" presStyleCnt="4">
        <dgm:presLayoutVars>
          <dgm:bulletEnabled val="1"/>
        </dgm:presLayoutVars>
      </dgm:prSet>
      <dgm:spPr/>
    </dgm:pt>
    <dgm:pt modelId="{0231B1EE-215F-4ECB-8A41-CFAC0CFA2745}" type="pres">
      <dgm:prSet presAssocID="{3C94483D-FA6B-45BB-931F-E8A756EFC30C}" presName="FourNodes_4_text" presStyleLbl="node1" presStyleIdx="3" presStyleCnt="4">
        <dgm:presLayoutVars>
          <dgm:bulletEnabled val="1"/>
        </dgm:presLayoutVars>
      </dgm:prSet>
      <dgm:spPr/>
    </dgm:pt>
  </dgm:ptLst>
  <dgm:cxnLst>
    <dgm:cxn modelId="{9B5BA803-5187-4DF4-AE01-393215667E74}" srcId="{3C94483D-FA6B-45BB-931F-E8A756EFC30C}" destId="{A88BF341-6873-4DB9-B4BE-2DBAE0318B20}" srcOrd="0" destOrd="0" parTransId="{C105EFBB-CC71-42B0-94CE-43D0B1C0A401}" sibTransId="{D6B795DB-568E-45AF-B159-AFA4883C2E94}"/>
    <dgm:cxn modelId="{B993CE14-F01C-4013-AF53-BD4CBB70CE63}" type="presOf" srcId="{9DC24D61-6689-4BC8-847F-3FCCC9FBA5A7}" destId="{DEF10357-A30F-4E34-8255-72EE186E036F}" srcOrd="0" destOrd="0" presId="urn:microsoft.com/office/officeart/2005/8/layout/vProcess5"/>
    <dgm:cxn modelId="{C8B5E015-6A76-4F55-A643-42302F363E3C}" type="presOf" srcId="{AF666DCD-EC6A-4AA1-A099-0588AE1922A5}" destId="{0231B1EE-215F-4ECB-8A41-CFAC0CFA2745}" srcOrd="1" destOrd="0" presId="urn:microsoft.com/office/officeart/2005/8/layout/vProcess5"/>
    <dgm:cxn modelId="{6852C73D-E1C4-43B7-A998-55920C3E38A4}" type="presOf" srcId="{AF666DCD-EC6A-4AA1-A099-0588AE1922A5}" destId="{45060C2E-0363-4A1E-AF2B-BB2F7ACF0DC2}" srcOrd="0" destOrd="0" presId="urn:microsoft.com/office/officeart/2005/8/layout/vProcess5"/>
    <dgm:cxn modelId="{7D013A4C-FEFB-4C2A-AB89-E43AEB30B7E4}" type="presOf" srcId="{9DC24D61-6689-4BC8-847F-3FCCC9FBA5A7}" destId="{609B6A69-A709-4F00-9D5E-67E53BF6A7E2}" srcOrd="1" destOrd="0" presId="urn:microsoft.com/office/officeart/2005/8/layout/vProcess5"/>
    <dgm:cxn modelId="{92DFE46C-3294-4645-A81F-DF59F7D928F8}" srcId="{3C94483D-FA6B-45BB-931F-E8A756EFC30C}" destId="{DA33B89A-3FA7-445F-A2F1-A224830AE54C}" srcOrd="1" destOrd="0" parTransId="{FF4FC5F0-03D5-4F4A-A6E0-A029105A908E}" sibTransId="{311330C5-EDDE-4FC3-9FE1-EDC2AD890457}"/>
    <dgm:cxn modelId="{AEF23050-9C17-4ED7-84BF-BDC08ED8E3B3}" type="presOf" srcId="{3C94483D-FA6B-45BB-931F-E8A756EFC30C}" destId="{D64EAFB8-45D6-486F-9977-A3293830B026}" srcOrd="0" destOrd="0" presId="urn:microsoft.com/office/officeart/2005/8/layout/vProcess5"/>
    <dgm:cxn modelId="{21E1D475-A034-47E1-875F-F97D41C393E6}" type="presOf" srcId="{311330C5-EDDE-4FC3-9FE1-EDC2AD890457}" destId="{6D4CDAC6-4A00-455C-B37F-AD4882F570FE}" srcOrd="0" destOrd="0" presId="urn:microsoft.com/office/officeart/2005/8/layout/vProcess5"/>
    <dgm:cxn modelId="{C5E4027D-0752-4214-A159-C3C6DF72AB5F}" srcId="{3C94483D-FA6B-45BB-931F-E8A756EFC30C}" destId="{9DC24D61-6689-4BC8-847F-3FCCC9FBA5A7}" srcOrd="2" destOrd="0" parTransId="{EB08EF80-CA7B-49EC-9703-961271B76DF9}" sibTransId="{8BDB1458-F939-4F0A-9137-2FAC41D4E884}"/>
    <dgm:cxn modelId="{84141581-D5C7-496B-9AFB-E6FB36233816}" type="presOf" srcId="{A88BF341-6873-4DB9-B4BE-2DBAE0318B20}" destId="{A1C5B0DD-8BE2-44FF-8BE9-2EE57FFD6639}" srcOrd="1" destOrd="0" presId="urn:microsoft.com/office/officeart/2005/8/layout/vProcess5"/>
    <dgm:cxn modelId="{834BBA8E-DF40-43DB-88A7-A6A4EC66655E}" srcId="{3C94483D-FA6B-45BB-931F-E8A756EFC30C}" destId="{AF666DCD-EC6A-4AA1-A099-0588AE1922A5}" srcOrd="3" destOrd="0" parTransId="{AFCD63B4-1327-4A18-B10E-FCAF62784799}" sibTransId="{C170C19B-93ED-419B-AB74-D4AFF921D86E}"/>
    <dgm:cxn modelId="{60A810D1-78F5-407A-B3F0-0D8CE1391303}" type="presOf" srcId="{A88BF341-6873-4DB9-B4BE-2DBAE0318B20}" destId="{3F5466A7-2746-447D-82AA-9F3CA49E0149}" srcOrd="0" destOrd="0" presId="urn:microsoft.com/office/officeart/2005/8/layout/vProcess5"/>
    <dgm:cxn modelId="{35DAD9DD-528C-4C7E-96A1-7D040AD18B29}" type="presOf" srcId="{8BDB1458-F939-4F0A-9137-2FAC41D4E884}" destId="{A9430CD4-6D0B-4034-9AE2-09C3A5BFD1E6}" srcOrd="0" destOrd="0" presId="urn:microsoft.com/office/officeart/2005/8/layout/vProcess5"/>
    <dgm:cxn modelId="{20127CEE-8DE1-458C-B7BB-3072C755BE45}" type="presOf" srcId="{D6B795DB-568E-45AF-B159-AFA4883C2E94}" destId="{1A66F21E-45EE-4AB0-AE4F-C5EF8BC59ABA}" srcOrd="0" destOrd="0" presId="urn:microsoft.com/office/officeart/2005/8/layout/vProcess5"/>
    <dgm:cxn modelId="{AD17AFFC-6BE2-4E92-B0BF-CDA0FF3449B1}" type="presOf" srcId="{DA33B89A-3FA7-445F-A2F1-A224830AE54C}" destId="{066A1AF8-CEDE-46B3-BA35-55245655B23E}" srcOrd="0" destOrd="0" presId="urn:microsoft.com/office/officeart/2005/8/layout/vProcess5"/>
    <dgm:cxn modelId="{E88877FE-A9A2-4648-9E48-847767D299C6}" type="presOf" srcId="{DA33B89A-3FA7-445F-A2F1-A224830AE54C}" destId="{1D190423-B736-476D-8E49-93503B023B45}" srcOrd="1" destOrd="0" presId="urn:microsoft.com/office/officeart/2005/8/layout/vProcess5"/>
    <dgm:cxn modelId="{C5430E0D-E240-4563-902C-B0FD8E918A92}" type="presParOf" srcId="{D64EAFB8-45D6-486F-9977-A3293830B026}" destId="{5DE41F16-F7CF-4CC6-84FF-8DF9CB567D8F}" srcOrd="0" destOrd="0" presId="urn:microsoft.com/office/officeart/2005/8/layout/vProcess5"/>
    <dgm:cxn modelId="{D4EC1DD0-8F28-4DE6-819B-10620EF4D093}" type="presParOf" srcId="{D64EAFB8-45D6-486F-9977-A3293830B026}" destId="{3F5466A7-2746-447D-82AA-9F3CA49E0149}" srcOrd="1" destOrd="0" presId="urn:microsoft.com/office/officeart/2005/8/layout/vProcess5"/>
    <dgm:cxn modelId="{8B87F822-C8E2-409E-B604-4A1B3FE6CCE4}" type="presParOf" srcId="{D64EAFB8-45D6-486F-9977-A3293830B026}" destId="{066A1AF8-CEDE-46B3-BA35-55245655B23E}" srcOrd="2" destOrd="0" presId="urn:microsoft.com/office/officeart/2005/8/layout/vProcess5"/>
    <dgm:cxn modelId="{5BD9A314-9EA5-49BD-9CE7-40C8D00019C6}" type="presParOf" srcId="{D64EAFB8-45D6-486F-9977-A3293830B026}" destId="{DEF10357-A30F-4E34-8255-72EE186E036F}" srcOrd="3" destOrd="0" presId="urn:microsoft.com/office/officeart/2005/8/layout/vProcess5"/>
    <dgm:cxn modelId="{E61993E1-462E-45CE-9326-5AE1F1F32D70}" type="presParOf" srcId="{D64EAFB8-45D6-486F-9977-A3293830B026}" destId="{45060C2E-0363-4A1E-AF2B-BB2F7ACF0DC2}" srcOrd="4" destOrd="0" presId="urn:microsoft.com/office/officeart/2005/8/layout/vProcess5"/>
    <dgm:cxn modelId="{EF1FA6EC-8ACA-40CD-9413-6C05F944EFF5}" type="presParOf" srcId="{D64EAFB8-45D6-486F-9977-A3293830B026}" destId="{1A66F21E-45EE-4AB0-AE4F-C5EF8BC59ABA}" srcOrd="5" destOrd="0" presId="urn:microsoft.com/office/officeart/2005/8/layout/vProcess5"/>
    <dgm:cxn modelId="{D1EBDFF4-D33B-4037-8128-16A7E4501AD1}" type="presParOf" srcId="{D64EAFB8-45D6-486F-9977-A3293830B026}" destId="{6D4CDAC6-4A00-455C-B37F-AD4882F570FE}" srcOrd="6" destOrd="0" presId="urn:microsoft.com/office/officeart/2005/8/layout/vProcess5"/>
    <dgm:cxn modelId="{B2233976-A28D-485E-ADCF-40FD44F4867C}" type="presParOf" srcId="{D64EAFB8-45D6-486F-9977-A3293830B026}" destId="{A9430CD4-6D0B-4034-9AE2-09C3A5BFD1E6}" srcOrd="7" destOrd="0" presId="urn:microsoft.com/office/officeart/2005/8/layout/vProcess5"/>
    <dgm:cxn modelId="{ADB56AA5-F325-4EC3-89B0-7C947FE70059}" type="presParOf" srcId="{D64EAFB8-45D6-486F-9977-A3293830B026}" destId="{A1C5B0DD-8BE2-44FF-8BE9-2EE57FFD6639}" srcOrd="8" destOrd="0" presId="urn:microsoft.com/office/officeart/2005/8/layout/vProcess5"/>
    <dgm:cxn modelId="{60700630-6980-47CA-9CB1-40D2C9523949}" type="presParOf" srcId="{D64EAFB8-45D6-486F-9977-A3293830B026}" destId="{1D190423-B736-476D-8E49-93503B023B45}" srcOrd="9" destOrd="0" presId="urn:microsoft.com/office/officeart/2005/8/layout/vProcess5"/>
    <dgm:cxn modelId="{6E031C66-30D0-4A2E-B55E-0FDFFBB9E567}" type="presParOf" srcId="{D64EAFB8-45D6-486F-9977-A3293830B026}" destId="{609B6A69-A709-4F00-9D5E-67E53BF6A7E2}" srcOrd="10" destOrd="0" presId="urn:microsoft.com/office/officeart/2005/8/layout/vProcess5"/>
    <dgm:cxn modelId="{FAD53820-0FEA-4B2D-BF44-1F1199B97D2E}" type="presParOf" srcId="{D64EAFB8-45D6-486F-9977-A3293830B026}" destId="{0231B1EE-215F-4ECB-8A41-CFAC0CFA274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E22372-0FE5-49C1-B434-DEBDAFBF59F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DFF0F7A-6CA0-47C0-8520-5D7C933624B9}">
      <dgm:prSet/>
      <dgm:spPr/>
      <dgm:t>
        <a:bodyPr/>
        <a:lstStyle/>
        <a:p>
          <a:r>
            <a:rPr lang="en-IN" dirty="0"/>
            <a:t>Multiple users can connect at a time </a:t>
          </a:r>
          <a:endParaRPr lang="en-US" dirty="0"/>
        </a:p>
      </dgm:t>
    </dgm:pt>
    <dgm:pt modelId="{9BF7C5BD-ACC3-4173-B391-A97642D1138A}" type="parTrans" cxnId="{C1CD2E7F-8E44-456A-8047-9DD9AC2E0460}">
      <dgm:prSet/>
      <dgm:spPr/>
      <dgm:t>
        <a:bodyPr/>
        <a:lstStyle/>
        <a:p>
          <a:endParaRPr lang="en-US"/>
        </a:p>
      </dgm:t>
    </dgm:pt>
    <dgm:pt modelId="{CDA53748-BE03-4504-BDD8-02B7698BC980}" type="sibTrans" cxnId="{C1CD2E7F-8E44-456A-8047-9DD9AC2E0460}">
      <dgm:prSet/>
      <dgm:spPr/>
      <dgm:t>
        <a:bodyPr/>
        <a:lstStyle/>
        <a:p>
          <a:endParaRPr lang="en-US"/>
        </a:p>
      </dgm:t>
    </dgm:pt>
    <dgm:pt modelId="{4A93A2F4-FC23-4E15-B2FA-DC3683822491}">
      <dgm:prSet/>
      <dgm:spPr/>
      <dgm:t>
        <a:bodyPr/>
        <a:lstStyle/>
        <a:p>
          <a:r>
            <a:rPr lang="en-IN"/>
            <a:t>Easy Bookings for the customers</a:t>
          </a:r>
          <a:endParaRPr lang="en-US"/>
        </a:p>
      </dgm:t>
    </dgm:pt>
    <dgm:pt modelId="{67E96A3F-170D-4C62-BB52-E12B61BE1BD4}" type="parTrans" cxnId="{E6C4D77B-FD94-4A48-A054-AF4C0EBC9C56}">
      <dgm:prSet/>
      <dgm:spPr/>
      <dgm:t>
        <a:bodyPr/>
        <a:lstStyle/>
        <a:p>
          <a:endParaRPr lang="en-US"/>
        </a:p>
      </dgm:t>
    </dgm:pt>
    <dgm:pt modelId="{B2942887-0A02-4586-913D-EBF35BDF5E99}" type="sibTrans" cxnId="{E6C4D77B-FD94-4A48-A054-AF4C0EBC9C56}">
      <dgm:prSet/>
      <dgm:spPr/>
      <dgm:t>
        <a:bodyPr/>
        <a:lstStyle/>
        <a:p>
          <a:endParaRPr lang="en-US"/>
        </a:p>
      </dgm:t>
    </dgm:pt>
    <dgm:pt modelId="{E15E4C35-23B0-413C-8D5C-6F5E7071831D}">
      <dgm:prSet/>
      <dgm:spPr/>
      <dgm:t>
        <a:bodyPr/>
        <a:lstStyle/>
        <a:p>
          <a:r>
            <a:rPr lang="en-IN"/>
            <a:t>User Friendly</a:t>
          </a:r>
          <a:endParaRPr lang="en-US"/>
        </a:p>
      </dgm:t>
    </dgm:pt>
    <dgm:pt modelId="{B08F6963-996C-4095-9C5F-5FB513A7E943}" type="parTrans" cxnId="{1DD96BCB-A961-4468-8305-AF149A9AF50D}">
      <dgm:prSet/>
      <dgm:spPr/>
      <dgm:t>
        <a:bodyPr/>
        <a:lstStyle/>
        <a:p>
          <a:endParaRPr lang="en-US"/>
        </a:p>
      </dgm:t>
    </dgm:pt>
    <dgm:pt modelId="{CF2D0437-9BDB-4FE5-9644-E35FEDDCFACE}" type="sibTrans" cxnId="{1DD96BCB-A961-4468-8305-AF149A9AF50D}">
      <dgm:prSet/>
      <dgm:spPr/>
      <dgm:t>
        <a:bodyPr/>
        <a:lstStyle/>
        <a:p>
          <a:endParaRPr lang="en-US"/>
        </a:p>
      </dgm:t>
    </dgm:pt>
    <dgm:pt modelId="{FA61204D-7048-4A24-9B35-8D79A9ED19A1}">
      <dgm:prSet/>
      <dgm:spPr/>
      <dgm:t>
        <a:bodyPr/>
        <a:lstStyle/>
        <a:p>
          <a:r>
            <a:rPr lang="en-IN" dirty="0"/>
            <a:t>User can cancel the reservation at any time</a:t>
          </a:r>
          <a:endParaRPr lang="en-US" dirty="0"/>
        </a:p>
      </dgm:t>
    </dgm:pt>
    <dgm:pt modelId="{633C44B4-7321-48CD-A03B-2DC3FB66E63F}" type="parTrans" cxnId="{FB7E4723-6C6C-49E5-8E2D-AE5A0CB72B6F}">
      <dgm:prSet/>
      <dgm:spPr/>
      <dgm:t>
        <a:bodyPr/>
        <a:lstStyle/>
        <a:p>
          <a:endParaRPr lang="en-US"/>
        </a:p>
      </dgm:t>
    </dgm:pt>
    <dgm:pt modelId="{921528E1-1464-4A74-B848-BCB59BDDD271}" type="sibTrans" cxnId="{FB7E4723-6C6C-49E5-8E2D-AE5A0CB72B6F}">
      <dgm:prSet/>
      <dgm:spPr/>
      <dgm:t>
        <a:bodyPr/>
        <a:lstStyle/>
        <a:p>
          <a:endParaRPr lang="en-US"/>
        </a:p>
      </dgm:t>
    </dgm:pt>
    <dgm:pt modelId="{B2CB715B-7C74-4DA4-AB5F-C494258F963A}">
      <dgm:prSet/>
      <dgm:spPr/>
      <dgm:t>
        <a:bodyPr/>
        <a:lstStyle/>
        <a:p>
          <a:r>
            <a:rPr lang="en-IN"/>
            <a:t>Admin can do modifications trip details at any time</a:t>
          </a:r>
          <a:endParaRPr lang="en-US"/>
        </a:p>
      </dgm:t>
    </dgm:pt>
    <dgm:pt modelId="{1E3DC9B8-D8CB-4A82-8CAC-FDE4C829E321}" type="parTrans" cxnId="{ACDE4839-2AD6-4FC2-AA5D-3C0D9A8449E6}">
      <dgm:prSet/>
      <dgm:spPr/>
      <dgm:t>
        <a:bodyPr/>
        <a:lstStyle/>
        <a:p>
          <a:endParaRPr lang="en-US"/>
        </a:p>
      </dgm:t>
    </dgm:pt>
    <dgm:pt modelId="{F5F5060F-2A4F-4876-A8DE-46FD322DA2A6}" type="sibTrans" cxnId="{ACDE4839-2AD6-4FC2-AA5D-3C0D9A8449E6}">
      <dgm:prSet/>
      <dgm:spPr/>
      <dgm:t>
        <a:bodyPr/>
        <a:lstStyle/>
        <a:p>
          <a:endParaRPr lang="en-US"/>
        </a:p>
      </dgm:t>
    </dgm:pt>
    <dgm:pt modelId="{A570D407-1A1F-45FE-988C-9B75E0A7106E}">
      <dgm:prSet/>
      <dgm:spPr/>
      <dgm:t>
        <a:bodyPr/>
        <a:lstStyle/>
        <a:p>
          <a:r>
            <a:rPr lang="en-IN"/>
            <a:t>Available at 24/7</a:t>
          </a:r>
          <a:endParaRPr lang="en-US"/>
        </a:p>
      </dgm:t>
    </dgm:pt>
    <dgm:pt modelId="{83D92118-2E00-45F8-BC3C-73D8F2CBD96D}" type="parTrans" cxnId="{7A5DA482-E710-4D44-84CF-7AADD6120D5D}">
      <dgm:prSet/>
      <dgm:spPr/>
      <dgm:t>
        <a:bodyPr/>
        <a:lstStyle/>
        <a:p>
          <a:endParaRPr lang="en-US"/>
        </a:p>
      </dgm:t>
    </dgm:pt>
    <dgm:pt modelId="{B2EC715E-C842-4FEA-83A0-590C69F3F355}" type="sibTrans" cxnId="{7A5DA482-E710-4D44-84CF-7AADD6120D5D}">
      <dgm:prSet/>
      <dgm:spPr/>
      <dgm:t>
        <a:bodyPr/>
        <a:lstStyle/>
        <a:p>
          <a:endParaRPr lang="en-US"/>
        </a:p>
      </dgm:t>
    </dgm:pt>
    <dgm:pt modelId="{2CAB8628-1157-4CFB-AEA7-3DB31C737947}" type="pres">
      <dgm:prSet presAssocID="{ABE22372-0FE5-49C1-B434-DEBDAFBF59F8}" presName="diagram" presStyleCnt="0">
        <dgm:presLayoutVars>
          <dgm:dir/>
          <dgm:resizeHandles val="exact"/>
        </dgm:presLayoutVars>
      </dgm:prSet>
      <dgm:spPr/>
    </dgm:pt>
    <dgm:pt modelId="{5D9EEF12-D002-417C-8AB5-F2B9A7C1D8CE}" type="pres">
      <dgm:prSet presAssocID="{CDFF0F7A-6CA0-47C0-8520-5D7C933624B9}" presName="node" presStyleLbl="node1" presStyleIdx="0" presStyleCnt="6">
        <dgm:presLayoutVars>
          <dgm:bulletEnabled val="1"/>
        </dgm:presLayoutVars>
      </dgm:prSet>
      <dgm:spPr/>
    </dgm:pt>
    <dgm:pt modelId="{66F63F5B-0148-45B2-89FD-AD4C141EE35C}" type="pres">
      <dgm:prSet presAssocID="{CDA53748-BE03-4504-BDD8-02B7698BC980}" presName="sibTrans" presStyleCnt="0"/>
      <dgm:spPr/>
    </dgm:pt>
    <dgm:pt modelId="{35898F02-AA64-4E65-9C87-0A1350BED454}" type="pres">
      <dgm:prSet presAssocID="{4A93A2F4-FC23-4E15-B2FA-DC3683822491}" presName="node" presStyleLbl="node1" presStyleIdx="1" presStyleCnt="6">
        <dgm:presLayoutVars>
          <dgm:bulletEnabled val="1"/>
        </dgm:presLayoutVars>
      </dgm:prSet>
      <dgm:spPr/>
    </dgm:pt>
    <dgm:pt modelId="{7FD0D725-555F-4331-8A10-751BF1D2A4E5}" type="pres">
      <dgm:prSet presAssocID="{B2942887-0A02-4586-913D-EBF35BDF5E99}" presName="sibTrans" presStyleCnt="0"/>
      <dgm:spPr/>
    </dgm:pt>
    <dgm:pt modelId="{7CBF6661-0EE9-4A82-922F-BD5D6B940B47}" type="pres">
      <dgm:prSet presAssocID="{E15E4C35-23B0-413C-8D5C-6F5E7071831D}" presName="node" presStyleLbl="node1" presStyleIdx="2" presStyleCnt="6">
        <dgm:presLayoutVars>
          <dgm:bulletEnabled val="1"/>
        </dgm:presLayoutVars>
      </dgm:prSet>
      <dgm:spPr/>
    </dgm:pt>
    <dgm:pt modelId="{9F44BE02-2BC4-4123-AFF4-1E98B8DB7475}" type="pres">
      <dgm:prSet presAssocID="{CF2D0437-9BDB-4FE5-9644-E35FEDDCFACE}" presName="sibTrans" presStyleCnt="0"/>
      <dgm:spPr/>
    </dgm:pt>
    <dgm:pt modelId="{42CE745E-27E5-4175-A511-A4B55B193B1C}" type="pres">
      <dgm:prSet presAssocID="{FA61204D-7048-4A24-9B35-8D79A9ED19A1}" presName="node" presStyleLbl="node1" presStyleIdx="3" presStyleCnt="6">
        <dgm:presLayoutVars>
          <dgm:bulletEnabled val="1"/>
        </dgm:presLayoutVars>
      </dgm:prSet>
      <dgm:spPr/>
    </dgm:pt>
    <dgm:pt modelId="{B69B206F-DAF4-41AA-AD03-0EEE9D0F12AD}" type="pres">
      <dgm:prSet presAssocID="{921528E1-1464-4A74-B848-BCB59BDDD271}" presName="sibTrans" presStyleCnt="0"/>
      <dgm:spPr/>
    </dgm:pt>
    <dgm:pt modelId="{256579F4-E111-463E-A84A-938DBA96A601}" type="pres">
      <dgm:prSet presAssocID="{B2CB715B-7C74-4DA4-AB5F-C494258F963A}" presName="node" presStyleLbl="node1" presStyleIdx="4" presStyleCnt="6">
        <dgm:presLayoutVars>
          <dgm:bulletEnabled val="1"/>
        </dgm:presLayoutVars>
      </dgm:prSet>
      <dgm:spPr/>
    </dgm:pt>
    <dgm:pt modelId="{FAEEF0BE-DECD-4496-8599-6CC179B328C4}" type="pres">
      <dgm:prSet presAssocID="{F5F5060F-2A4F-4876-A8DE-46FD322DA2A6}" presName="sibTrans" presStyleCnt="0"/>
      <dgm:spPr/>
    </dgm:pt>
    <dgm:pt modelId="{C7225575-6D37-449B-850A-4CC9F2BF319D}" type="pres">
      <dgm:prSet presAssocID="{A570D407-1A1F-45FE-988C-9B75E0A7106E}" presName="node" presStyleLbl="node1" presStyleIdx="5" presStyleCnt="6">
        <dgm:presLayoutVars>
          <dgm:bulletEnabled val="1"/>
        </dgm:presLayoutVars>
      </dgm:prSet>
      <dgm:spPr/>
    </dgm:pt>
  </dgm:ptLst>
  <dgm:cxnLst>
    <dgm:cxn modelId="{FB7E4723-6C6C-49E5-8E2D-AE5A0CB72B6F}" srcId="{ABE22372-0FE5-49C1-B434-DEBDAFBF59F8}" destId="{FA61204D-7048-4A24-9B35-8D79A9ED19A1}" srcOrd="3" destOrd="0" parTransId="{633C44B4-7321-48CD-A03B-2DC3FB66E63F}" sibTransId="{921528E1-1464-4A74-B848-BCB59BDDD271}"/>
    <dgm:cxn modelId="{ACDE4839-2AD6-4FC2-AA5D-3C0D9A8449E6}" srcId="{ABE22372-0FE5-49C1-B434-DEBDAFBF59F8}" destId="{B2CB715B-7C74-4DA4-AB5F-C494258F963A}" srcOrd="4" destOrd="0" parTransId="{1E3DC9B8-D8CB-4A82-8CAC-FDE4C829E321}" sibTransId="{F5F5060F-2A4F-4876-A8DE-46FD322DA2A6}"/>
    <dgm:cxn modelId="{968EA13B-6A78-4ABD-A91E-AE5087C15F15}" type="presOf" srcId="{B2CB715B-7C74-4DA4-AB5F-C494258F963A}" destId="{256579F4-E111-463E-A84A-938DBA96A601}" srcOrd="0" destOrd="0" presId="urn:microsoft.com/office/officeart/2005/8/layout/default"/>
    <dgm:cxn modelId="{24A79962-5E68-41A3-9C2C-9EAAA8C71B1D}" type="presOf" srcId="{E15E4C35-23B0-413C-8D5C-6F5E7071831D}" destId="{7CBF6661-0EE9-4A82-922F-BD5D6B940B47}" srcOrd="0" destOrd="0" presId="urn:microsoft.com/office/officeart/2005/8/layout/default"/>
    <dgm:cxn modelId="{E353816C-0C74-4555-9FD8-B3A65131F4A1}" type="presOf" srcId="{FA61204D-7048-4A24-9B35-8D79A9ED19A1}" destId="{42CE745E-27E5-4175-A511-A4B55B193B1C}" srcOrd="0" destOrd="0" presId="urn:microsoft.com/office/officeart/2005/8/layout/default"/>
    <dgm:cxn modelId="{6B6F8573-C7E5-4388-BB2E-EED5CF866735}" type="presOf" srcId="{A570D407-1A1F-45FE-988C-9B75E0A7106E}" destId="{C7225575-6D37-449B-850A-4CC9F2BF319D}" srcOrd="0" destOrd="0" presId="urn:microsoft.com/office/officeart/2005/8/layout/default"/>
    <dgm:cxn modelId="{E6C4D77B-FD94-4A48-A054-AF4C0EBC9C56}" srcId="{ABE22372-0FE5-49C1-B434-DEBDAFBF59F8}" destId="{4A93A2F4-FC23-4E15-B2FA-DC3683822491}" srcOrd="1" destOrd="0" parTransId="{67E96A3F-170D-4C62-BB52-E12B61BE1BD4}" sibTransId="{B2942887-0A02-4586-913D-EBF35BDF5E99}"/>
    <dgm:cxn modelId="{C1CD2E7F-8E44-456A-8047-9DD9AC2E0460}" srcId="{ABE22372-0FE5-49C1-B434-DEBDAFBF59F8}" destId="{CDFF0F7A-6CA0-47C0-8520-5D7C933624B9}" srcOrd="0" destOrd="0" parTransId="{9BF7C5BD-ACC3-4173-B391-A97642D1138A}" sibTransId="{CDA53748-BE03-4504-BDD8-02B7698BC980}"/>
    <dgm:cxn modelId="{7A5DA482-E710-4D44-84CF-7AADD6120D5D}" srcId="{ABE22372-0FE5-49C1-B434-DEBDAFBF59F8}" destId="{A570D407-1A1F-45FE-988C-9B75E0A7106E}" srcOrd="5" destOrd="0" parTransId="{83D92118-2E00-45F8-BC3C-73D8F2CBD96D}" sibTransId="{B2EC715E-C842-4FEA-83A0-590C69F3F355}"/>
    <dgm:cxn modelId="{1DD96BCB-A961-4468-8305-AF149A9AF50D}" srcId="{ABE22372-0FE5-49C1-B434-DEBDAFBF59F8}" destId="{E15E4C35-23B0-413C-8D5C-6F5E7071831D}" srcOrd="2" destOrd="0" parTransId="{B08F6963-996C-4095-9C5F-5FB513A7E943}" sibTransId="{CF2D0437-9BDB-4FE5-9644-E35FEDDCFACE}"/>
    <dgm:cxn modelId="{60FCAFDA-5031-47F8-B402-2C8ADE8FFA7A}" type="presOf" srcId="{4A93A2F4-FC23-4E15-B2FA-DC3683822491}" destId="{35898F02-AA64-4E65-9C87-0A1350BED454}" srcOrd="0" destOrd="0" presId="urn:microsoft.com/office/officeart/2005/8/layout/default"/>
    <dgm:cxn modelId="{ABE64FF7-A719-49E4-BD57-E5D343CA99EC}" type="presOf" srcId="{CDFF0F7A-6CA0-47C0-8520-5D7C933624B9}" destId="{5D9EEF12-D002-417C-8AB5-F2B9A7C1D8CE}" srcOrd="0" destOrd="0" presId="urn:microsoft.com/office/officeart/2005/8/layout/default"/>
    <dgm:cxn modelId="{CCF29FF9-8453-4130-98A3-E594BE075243}" type="presOf" srcId="{ABE22372-0FE5-49C1-B434-DEBDAFBF59F8}" destId="{2CAB8628-1157-4CFB-AEA7-3DB31C737947}" srcOrd="0" destOrd="0" presId="urn:microsoft.com/office/officeart/2005/8/layout/default"/>
    <dgm:cxn modelId="{9C0622E5-022C-45F2-B24C-1848EBE26CEB}" type="presParOf" srcId="{2CAB8628-1157-4CFB-AEA7-3DB31C737947}" destId="{5D9EEF12-D002-417C-8AB5-F2B9A7C1D8CE}" srcOrd="0" destOrd="0" presId="urn:microsoft.com/office/officeart/2005/8/layout/default"/>
    <dgm:cxn modelId="{1F6ECA62-04FE-45E0-835D-F520AA54FB9C}" type="presParOf" srcId="{2CAB8628-1157-4CFB-AEA7-3DB31C737947}" destId="{66F63F5B-0148-45B2-89FD-AD4C141EE35C}" srcOrd="1" destOrd="0" presId="urn:microsoft.com/office/officeart/2005/8/layout/default"/>
    <dgm:cxn modelId="{4CB0F0A3-DFB1-4A8B-92F1-534620A3D07C}" type="presParOf" srcId="{2CAB8628-1157-4CFB-AEA7-3DB31C737947}" destId="{35898F02-AA64-4E65-9C87-0A1350BED454}" srcOrd="2" destOrd="0" presId="urn:microsoft.com/office/officeart/2005/8/layout/default"/>
    <dgm:cxn modelId="{D2345D75-5C19-4576-ACC3-6F34ECB87004}" type="presParOf" srcId="{2CAB8628-1157-4CFB-AEA7-3DB31C737947}" destId="{7FD0D725-555F-4331-8A10-751BF1D2A4E5}" srcOrd="3" destOrd="0" presId="urn:microsoft.com/office/officeart/2005/8/layout/default"/>
    <dgm:cxn modelId="{B4C3A432-F5FB-4CC9-8C79-22BCFFA67F31}" type="presParOf" srcId="{2CAB8628-1157-4CFB-AEA7-3DB31C737947}" destId="{7CBF6661-0EE9-4A82-922F-BD5D6B940B47}" srcOrd="4" destOrd="0" presId="urn:microsoft.com/office/officeart/2005/8/layout/default"/>
    <dgm:cxn modelId="{31684FBF-F9F5-4823-91EC-5038A924A9BE}" type="presParOf" srcId="{2CAB8628-1157-4CFB-AEA7-3DB31C737947}" destId="{9F44BE02-2BC4-4123-AFF4-1E98B8DB7475}" srcOrd="5" destOrd="0" presId="urn:microsoft.com/office/officeart/2005/8/layout/default"/>
    <dgm:cxn modelId="{97858537-E11B-452D-8FA5-871D9731B8FA}" type="presParOf" srcId="{2CAB8628-1157-4CFB-AEA7-3DB31C737947}" destId="{42CE745E-27E5-4175-A511-A4B55B193B1C}" srcOrd="6" destOrd="0" presId="urn:microsoft.com/office/officeart/2005/8/layout/default"/>
    <dgm:cxn modelId="{05DF7355-0D0A-48D3-8F0F-0352ED5F476D}" type="presParOf" srcId="{2CAB8628-1157-4CFB-AEA7-3DB31C737947}" destId="{B69B206F-DAF4-41AA-AD03-0EEE9D0F12AD}" srcOrd="7" destOrd="0" presId="urn:microsoft.com/office/officeart/2005/8/layout/default"/>
    <dgm:cxn modelId="{62CBC994-10D6-425A-9023-84FEAF25135C}" type="presParOf" srcId="{2CAB8628-1157-4CFB-AEA7-3DB31C737947}" destId="{256579F4-E111-463E-A84A-938DBA96A601}" srcOrd="8" destOrd="0" presId="urn:microsoft.com/office/officeart/2005/8/layout/default"/>
    <dgm:cxn modelId="{67333AB8-5CCD-4A17-8B01-E2CD52E0DF1B}" type="presParOf" srcId="{2CAB8628-1157-4CFB-AEA7-3DB31C737947}" destId="{FAEEF0BE-DECD-4496-8599-6CC179B328C4}" srcOrd="9" destOrd="0" presId="urn:microsoft.com/office/officeart/2005/8/layout/default"/>
    <dgm:cxn modelId="{438C8C31-C1A4-473B-9E9F-D59CA2CD70E6}" type="presParOf" srcId="{2CAB8628-1157-4CFB-AEA7-3DB31C737947}" destId="{C7225575-6D37-449B-850A-4CC9F2BF319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39387-BACA-406A-B822-99A1CA033088}">
      <dsp:nvSpPr>
        <dsp:cNvPr id="0" name=""/>
        <dsp:cNvSpPr/>
      </dsp:nvSpPr>
      <dsp:spPr>
        <a:xfrm>
          <a:off x="0" y="2431"/>
          <a:ext cx="6628804"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6B61532-00D1-4152-BC97-F472CBA021E9}">
      <dsp:nvSpPr>
        <dsp:cNvPr id="0" name=""/>
        <dsp:cNvSpPr/>
      </dsp:nvSpPr>
      <dsp:spPr>
        <a:xfrm>
          <a:off x="0" y="2431"/>
          <a:ext cx="6628804" cy="829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Introduction</a:t>
          </a:r>
        </a:p>
      </dsp:txBody>
      <dsp:txXfrm>
        <a:off x="0" y="2431"/>
        <a:ext cx="6628804" cy="829119"/>
      </dsp:txXfrm>
    </dsp:sp>
    <dsp:sp modelId="{048FCCED-E38C-4928-B815-247D2F01EE6B}">
      <dsp:nvSpPr>
        <dsp:cNvPr id="0" name=""/>
        <dsp:cNvSpPr/>
      </dsp:nvSpPr>
      <dsp:spPr>
        <a:xfrm>
          <a:off x="0" y="831551"/>
          <a:ext cx="6628804"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F30E0D0-9D83-44FD-8BA5-FBF5E6952A94}">
      <dsp:nvSpPr>
        <dsp:cNvPr id="0" name=""/>
        <dsp:cNvSpPr/>
      </dsp:nvSpPr>
      <dsp:spPr>
        <a:xfrm>
          <a:off x="0" y="831551"/>
          <a:ext cx="6628804" cy="829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Block Diagram</a:t>
          </a:r>
        </a:p>
      </dsp:txBody>
      <dsp:txXfrm>
        <a:off x="0" y="831551"/>
        <a:ext cx="6628804" cy="829119"/>
      </dsp:txXfrm>
    </dsp:sp>
    <dsp:sp modelId="{482C3218-F5A7-44EF-9D51-59B3BB79A8BE}">
      <dsp:nvSpPr>
        <dsp:cNvPr id="0" name=""/>
        <dsp:cNvSpPr/>
      </dsp:nvSpPr>
      <dsp:spPr>
        <a:xfrm>
          <a:off x="0" y="1660670"/>
          <a:ext cx="6628804" cy="0"/>
        </a:xfrm>
        <a:prstGeom prst="lin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6AC43E8-2EBD-401D-93AD-8D92D79427B1}">
      <dsp:nvSpPr>
        <dsp:cNvPr id="0" name=""/>
        <dsp:cNvSpPr/>
      </dsp:nvSpPr>
      <dsp:spPr>
        <a:xfrm>
          <a:off x="0" y="1660670"/>
          <a:ext cx="6628804" cy="829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Project Overview</a:t>
          </a:r>
        </a:p>
      </dsp:txBody>
      <dsp:txXfrm>
        <a:off x="0" y="1660670"/>
        <a:ext cx="6628804" cy="829119"/>
      </dsp:txXfrm>
    </dsp:sp>
    <dsp:sp modelId="{AE700839-1FF6-4B7A-AE5C-10620EE90836}">
      <dsp:nvSpPr>
        <dsp:cNvPr id="0" name=""/>
        <dsp:cNvSpPr/>
      </dsp:nvSpPr>
      <dsp:spPr>
        <a:xfrm>
          <a:off x="0" y="2489790"/>
          <a:ext cx="6628804" cy="0"/>
        </a:xfrm>
        <a:prstGeom prst="lin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AC9D790-B2D4-40D2-9E60-87ECB4A4CA7F}">
      <dsp:nvSpPr>
        <dsp:cNvPr id="0" name=""/>
        <dsp:cNvSpPr/>
      </dsp:nvSpPr>
      <dsp:spPr>
        <a:xfrm>
          <a:off x="0" y="2489790"/>
          <a:ext cx="6628804" cy="829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Features</a:t>
          </a:r>
        </a:p>
      </dsp:txBody>
      <dsp:txXfrm>
        <a:off x="0" y="2489790"/>
        <a:ext cx="6628804" cy="829119"/>
      </dsp:txXfrm>
    </dsp:sp>
    <dsp:sp modelId="{BBEBAEEF-FE3F-4DDC-B6BA-202A3855E5DF}">
      <dsp:nvSpPr>
        <dsp:cNvPr id="0" name=""/>
        <dsp:cNvSpPr/>
      </dsp:nvSpPr>
      <dsp:spPr>
        <a:xfrm>
          <a:off x="0" y="3318910"/>
          <a:ext cx="6628804" cy="0"/>
        </a:xfrm>
        <a:prstGeom prst="line">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FBFEADC-C641-4A10-AEB8-F7C7EAC846DC}">
      <dsp:nvSpPr>
        <dsp:cNvPr id="0" name=""/>
        <dsp:cNvSpPr/>
      </dsp:nvSpPr>
      <dsp:spPr>
        <a:xfrm>
          <a:off x="0" y="3318910"/>
          <a:ext cx="6628804" cy="829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Pros</a:t>
          </a:r>
        </a:p>
      </dsp:txBody>
      <dsp:txXfrm>
        <a:off x="0" y="3318910"/>
        <a:ext cx="6628804" cy="829119"/>
      </dsp:txXfrm>
    </dsp:sp>
    <dsp:sp modelId="{B16C4D22-FDCF-40AE-998C-CCB7E0E37C0D}">
      <dsp:nvSpPr>
        <dsp:cNvPr id="0" name=""/>
        <dsp:cNvSpPr/>
      </dsp:nvSpPr>
      <dsp:spPr>
        <a:xfrm>
          <a:off x="0" y="4148029"/>
          <a:ext cx="6628804"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D61DB42-8D05-4CD1-95C4-25D5FC5EDF8F}">
      <dsp:nvSpPr>
        <dsp:cNvPr id="0" name=""/>
        <dsp:cNvSpPr/>
      </dsp:nvSpPr>
      <dsp:spPr>
        <a:xfrm>
          <a:off x="0" y="4148029"/>
          <a:ext cx="6628804" cy="829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Conclusion</a:t>
          </a:r>
        </a:p>
      </dsp:txBody>
      <dsp:txXfrm>
        <a:off x="0" y="4148029"/>
        <a:ext cx="6628804" cy="829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1EE74-97E2-4C58-B73F-0FA5A56FFFFA}">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DE309-4099-449B-8686-43D0F160611E}">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The server process waits for requests from a client. To do this, the server first establishes (binds) an address that clients can use to find the server. When the address is established, the server waits for clients to request a service. By using threads, we can use multiple clients at a time</a:t>
          </a:r>
          <a:endParaRPr lang="en-US" sz="1900" kern="1200" dirty="0"/>
        </a:p>
      </dsp:txBody>
      <dsp:txXfrm>
        <a:off x="535713" y="1032452"/>
        <a:ext cx="3967760" cy="2463577"/>
      </dsp:txXfrm>
    </dsp:sp>
    <dsp:sp modelId="{DC51DC69-6933-4FCF-B666-1375D9EBC772}">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2DD67A-57DF-42E9-9959-EFAEBA5631B9}">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In client terminal first it binds with the server then it will ask for login through credentials after successful login we can access the functionalities of both admin side and customer side.</a:t>
          </a:r>
          <a:endParaRPr lang="en-US" sz="1900" kern="1200" dirty="0"/>
        </a:p>
      </dsp:txBody>
      <dsp:txXfrm>
        <a:off x="5572553" y="1032452"/>
        <a:ext cx="3967760" cy="2463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466A7-2746-447D-82AA-9F3CA49E0149}">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t>UDP SOCKET PROGRAMMING</a:t>
          </a:r>
          <a:endParaRPr lang="en-US" sz="3900" kern="1200"/>
        </a:p>
      </dsp:txBody>
      <dsp:txXfrm>
        <a:off x="26377" y="26377"/>
        <a:ext cx="6646626" cy="847812"/>
      </dsp:txXfrm>
    </dsp:sp>
    <dsp:sp modelId="{066A1AF8-CEDE-46B3-BA35-55245655B23E}">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t>MULTITHREADING</a:t>
          </a:r>
          <a:endParaRPr lang="en-US" sz="3900" kern="1200"/>
        </a:p>
      </dsp:txBody>
      <dsp:txXfrm>
        <a:off x="670791" y="1090682"/>
        <a:ext cx="6411969" cy="847812"/>
      </dsp:txXfrm>
    </dsp:sp>
    <dsp:sp modelId="{DEF10357-A30F-4E34-8255-72EE186E036F}">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t>FILE HANDLING</a:t>
          </a:r>
          <a:endParaRPr lang="en-US" sz="3900" kern="1200"/>
        </a:p>
      </dsp:txBody>
      <dsp:txXfrm>
        <a:off x="1305588" y="2154987"/>
        <a:ext cx="6421587" cy="847812"/>
      </dsp:txXfrm>
    </dsp:sp>
    <dsp:sp modelId="{45060C2E-0363-4A1E-AF2B-BB2F7ACF0DC2}">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t>SIGNAL HANDLING</a:t>
          </a:r>
          <a:endParaRPr lang="en-US" sz="3900" kern="1200"/>
        </a:p>
      </dsp:txBody>
      <dsp:txXfrm>
        <a:off x="1950003" y="3219292"/>
        <a:ext cx="6411969" cy="847812"/>
      </dsp:txXfrm>
    </dsp:sp>
    <dsp:sp modelId="{1A66F21E-45EE-4AB0-AE4F-C5EF8BC59ABA}">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6D4CDAC6-4A00-455C-B37F-AD4882F570FE}">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A9430CD4-6D0B-4034-9AE2-09C3A5BFD1E6}">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EEF12-D002-417C-8AB5-F2B9A7C1D8CE}">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Multiple users can connect at a time </a:t>
          </a:r>
          <a:endParaRPr lang="en-US" sz="2900" kern="1200" dirty="0"/>
        </a:p>
      </dsp:txBody>
      <dsp:txXfrm>
        <a:off x="0" y="93057"/>
        <a:ext cx="3005666" cy="1803399"/>
      </dsp:txXfrm>
    </dsp:sp>
    <dsp:sp modelId="{35898F02-AA64-4E65-9C87-0A1350BED454}">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Easy Bookings for the customers</a:t>
          </a:r>
          <a:endParaRPr lang="en-US" sz="2900" kern="1200"/>
        </a:p>
      </dsp:txBody>
      <dsp:txXfrm>
        <a:off x="3306233" y="93057"/>
        <a:ext cx="3005666" cy="1803399"/>
      </dsp:txXfrm>
    </dsp:sp>
    <dsp:sp modelId="{7CBF6661-0EE9-4A82-922F-BD5D6B940B47}">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User Friendly</a:t>
          </a:r>
          <a:endParaRPr lang="en-US" sz="2900" kern="1200"/>
        </a:p>
      </dsp:txBody>
      <dsp:txXfrm>
        <a:off x="6612466" y="93057"/>
        <a:ext cx="3005666" cy="1803399"/>
      </dsp:txXfrm>
    </dsp:sp>
    <dsp:sp modelId="{42CE745E-27E5-4175-A511-A4B55B193B1C}">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User can cancel the reservation at any time</a:t>
          </a:r>
          <a:endParaRPr lang="en-US" sz="2900" kern="1200" dirty="0"/>
        </a:p>
      </dsp:txBody>
      <dsp:txXfrm>
        <a:off x="0" y="2197024"/>
        <a:ext cx="3005666" cy="1803399"/>
      </dsp:txXfrm>
    </dsp:sp>
    <dsp:sp modelId="{256579F4-E111-463E-A84A-938DBA96A601}">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Admin can do modifications trip details at any time</a:t>
          </a:r>
          <a:endParaRPr lang="en-US" sz="2900" kern="1200"/>
        </a:p>
      </dsp:txBody>
      <dsp:txXfrm>
        <a:off x="3306233" y="2197024"/>
        <a:ext cx="3005666" cy="1803399"/>
      </dsp:txXfrm>
    </dsp:sp>
    <dsp:sp modelId="{C7225575-6D37-449B-850A-4CC9F2BF319D}">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Available at 24/7</a:t>
          </a:r>
          <a:endParaRPr lang="en-US" sz="2900" kern="1200"/>
        </a:p>
      </dsp:txBody>
      <dsp:txXfrm>
        <a:off x="6612466" y="2197024"/>
        <a:ext cx="3005666" cy="18033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6718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931622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2516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99198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98201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362533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73626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726432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53324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90005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9505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83003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097332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2697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128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43017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979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11/27/2022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169702"/>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 id="2147484289" r:id="rId12"/>
    <p:sldLayoutId id="2147484290" r:id="rId13"/>
    <p:sldLayoutId id="2147484291" r:id="rId14"/>
    <p:sldLayoutId id="2147484292" r:id="rId15"/>
    <p:sldLayoutId id="2147484293" r:id="rId16"/>
    <p:sldLayoutId id="2147484294"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3377C94-E911-4A24-9B79-54284F3F01B2}"/>
              </a:ext>
            </a:extLst>
          </p:cNvPr>
          <p:cNvSpPr>
            <a:spLocks noGrp="1"/>
          </p:cNvSpPr>
          <p:nvPr>
            <p:ph type="subTitle" idx="1"/>
          </p:nvPr>
        </p:nvSpPr>
        <p:spPr>
          <a:xfrm>
            <a:off x="1424540" y="2473694"/>
            <a:ext cx="3195586" cy="3570972"/>
          </a:xfrm>
        </p:spPr>
        <p:txBody>
          <a:bodyPr>
            <a:normAutofit/>
          </a:bodyPr>
          <a:lstStyle/>
          <a:p>
            <a:pPr algn="l">
              <a:lnSpc>
                <a:spcPct val="90000"/>
              </a:lnSpc>
            </a:pPr>
            <a:r>
              <a:rPr lang="en-IN" sz="2400" dirty="0"/>
              <a:t>   Team Members</a:t>
            </a:r>
          </a:p>
          <a:p>
            <a:pPr marL="342900" indent="-342900" algn="l">
              <a:lnSpc>
                <a:spcPct val="90000"/>
              </a:lnSpc>
              <a:buFont typeface="Arial" panose="020B0604020202020204" pitchFamily="34" charset="0"/>
              <a:buChar char="•"/>
            </a:pPr>
            <a:r>
              <a:rPr lang="en-IN" sz="2400" dirty="0"/>
              <a:t>Renuka Boorsu</a:t>
            </a:r>
          </a:p>
          <a:p>
            <a:pPr marL="342900" indent="-342900" algn="l">
              <a:lnSpc>
                <a:spcPct val="90000"/>
              </a:lnSpc>
              <a:buFont typeface="Arial" panose="020B0604020202020204" pitchFamily="34" charset="0"/>
              <a:buChar char="•"/>
            </a:pPr>
            <a:r>
              <a:rPr lang="en-IN" sz="2400" dirty="0"/>
              <a:t>Lasyasree Guraka</a:t>
            </a:r>
          </a:p>
          <a:p>
            <a:pPr marL="342900" indent="-342900" algn="l">
              <a:lnSpc>
                <a:spcPct val="90000"/>
              </a:lnSpc>
              <a:buFont typeface="Arial" panose="020B0604020202020204" pitchFamily="34" charset="0"/>
              <a:buChar char="•"/>
            </a:pPr>
            <a:r>
              <a:rPr lang="en-IN" sz="2400" dirty="0"/>
              <a:t>Keerthi Thiragabathini</a:t>
            </a:r>
          </a:p>
          <a:p>
            <a:pPr marL="342900" indent="-342900" algn="l">
              <a:lnSpc>
                <a:spcPct val="90000"/>
              </a:lnSpc>
              <a:buFont typeface="Arial" panose="020B0604020202020204" pitchFamily="34" charset="0"/>
              <a:buChar char="•"/>
            </a:pPr>
            <a:r>
              <a:rPr lang="en-IN" sz="2400" dirty="0"/>
              <a:t>Venkataramana Navyasree Dandu</a:t>
            </a:r>
          </a:p>
          <a:p>
            <a:pPr marL="342900" indent="-342900" algn="l">
              <a:lnSpc>
                <a:spcPct val="90000"/>
              </a:lnSpc>
              <a:buFont typeface="Arial" panose="020B0604020202020204" pitchFamily="34" charset="0"/>
              <a:buChar char="•"/>
            </a:pPr>
            <a:r>
              <a:rPr lang="en-IN" sz="2400" dirty="0"/>
              <a:t>Akshitha Beniki</a:t>
            </a:r>
          </a:p>
        </p:txBody>
      </p:sp>
      <p:sp>
        <p:nvSpPr>
          <p:cNvPr id="2" name="Title 1">
            <a:extLst>
              <a:ext uri="{FF2B5EF4-FFF2-40B4-BE49-F238E27FC236}">
                <a16:creationId xmlns:a16="http://schemas.microsoft.com/office/drawing/2014/main" id="{E782E00B-B3A8-4774-AF6E-D71BE0C65A25}"/>
              </a:ext>
            </a:extLst>
          </p:cNvPr>
          <p:cNvSpPr>
            <a:spLocks noGrp="1"/>
          </p:cNvSpPr>
          <p:nvPr>
            <p:ph type="ctrTitle"/>
          </p:nvPr>
        </p:nvSpPr>
        <p:spPr>
          <a:xfrm>
            <a:off x="1584961" y="182880"/>
            <a:ext cx="7689042" cy="1737359"/>
          </a:xfrm>
        </p:spPr>
        <p:txBody>
          <a:bodyPr>
            <a:normAutofit/>
          </a:bodyPr>
          <a:lstStyle/>
          <a:p>
            <a:pPr algn="l"/>
            <a:r>
              <a:rPr lang="en-US" sz="2800" dirty="0">
                <a:latin typeface="Times New Roman" panose="02020603050405020304" pitchFamily="18" charset="0"/>
                <a:cs typeface="Times New Roman" panose="02020603050405020304" pitchFamily="18" charset="0"/>
              </a:rPr>
              <a:t>CONCURRENT/MULTITHREADING APLLICATION FOR REAL TIME BOOKING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56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422117-E00F-4EE3-B6C5-4CDBFD8F6B7C}"/>
              </a:ext>
            </a:extLst>
          </p:cNvPr>
          <p:cNvSpPr>
            <a:spLocks noGrp="1"/>
          </p:cNvSpPr>
          <p:nvPr>
            <p:ph type="title"/>
          </p:nvPr>
        </p:nvSpPr>
        <p:spPr>
          <a:xfrm>
            <a:off x="4974337" y="1265314"/>
            <a:ext cx="4299666" cy="3249131"/>
          </a:xfrm>
        </p:spPr>
        <p:txBody>
          <a:bodyPr vert="horz" lIns="91440" tIns="45720" rIns="91440" bIns="45720" rtlCol="0" anchor="b" anchorCtr="1">
            <a:normAutofit/>
          </a:bodyPr>
          <a:lstStyle/>
          <a:p>
            <a:r>
              <a:rPr lang="en-US" sz="5400" kern="1200" dirty="0">
                <a:solidFill>
                  <a:schemeClr val="accent1"/>
                </a:solidFill>
                <a:latin typeface="+mj-lt"/>
                <a:ea typeface="+mj-ea"/>
                <a:cs typeface="+mj-cs"/>
              </a:rPr>
              <a:t>Thank You</a:t>
            </a:r>
          </a:p>
        </p:txBody>
      </p:sp>
      <p:sp>
        <p:nvSpPr>
          <p:cNvPr id="27" name="Isosceles Triangle 23">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miling Face with No Fill">
            <a:extLst>
              <a:ext uri="{FF2B5EF4-FFF2-40B4-BE49-F238E27FC236}">
                <a16:creationId xmlns:a16="http://schemas.microsoft.com/office/drawing/2014/main" id="{AD8653EE-6C7E-9EB8-A89F-43DE59434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4816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75249-BDFF-4D4B-96BE-AB8E5C926EFC}"/>
              </a:ext>
            </a:extLst>
          </p:cNvPr>
          <p:cNvSpPr>
            <a:spLocks noGrp="1"/>
          </p:cNvSpPr>
          <p:nvPr>
            <p:ph type="title"/>
          </p:nvPr>
        </p:nvSpPr>
        <p:spPr>
          <a:xfrm>
            <a:off x="652481" y="1382486"/>
            <a:ext cx="3547581" cy="4093028"/>
          </a:xfrm>
        </p:spPr>
        <p:txBody>
          <a:bodyPr anchor="ctr">
            <a:normAutofit/>
          </a:bodyPr>
          <a:lstStyle/>
          <a:p>
            <a:r>
              <a:rPr lang="en-IN" sz="4400"/>
              <a:t>Contents:</a:t>
            </a:r>
            <a:br>
              <a:rPr lang="en-IN" sz="4400"/>
            </a:br>
            <a:endParaRPr lang="en-IN"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7537EE2-A116-514E-100F-94C7D3FD267F}"/>
              </a:ext>
            </a:extLst>
          </p:cNvPr>
          <p:cNvGraphicFramePr>
            <a:graphicFrameLocks noGrp="1"/>
          </p:cNvGraphicFramePr>
          <p:nvPr>
            <p:ph idx="1"/>
            <p:extLst>
              <p:ext uri="{D42A27DB-BD31-4B8C-83A1-F6EECF244321}">
                <p14:modId xmlns:p14="http://schemas.microsoft.com/office/powerpoint/2010/main" val="26798235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837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6D9F-FAE1-492A-B0AB-DF2EFC0FFFCB}"/>
              </a:ext>
            </a:extLst>
          </p:cNvPr>
          <p:cNvSpPr>
            <a:spLocks noGrp="1"/>
          </p:cNvSpPr>
          <p:nvPr>
            <p:ph type="title"/>
          </p:nvPr>
        </p:nvSpPr>
        <p:spPr>
          <a:xfrm>
            <a:off x="1333502" y="609600"/>
            <a:ext cx="8596668" cy="1320800"/>
          </a:xfrm>
          <a:prstGeom prst="ellipse">
            <a:avLst/>
          </a:prstGeom>
        </p:spPr>
        <p:txBody>
          <a:bodyPr>
            <a:normAutofit/>
          </a:bodyPr>
          <a:lstStyle/>
          <a:p>
            <a:r>
              <a:rPr lang="en-IN" dirty="0"/>
              <a:t>Introduction:</a:t>
            </a:r>
          </a:p>
        </p:txBody>
      </p:sp>
      <p:sp>
        <p:nvSpPr>
          <p:cNvPr id="19"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D28EDF4-210A-4CFC-94B9-E14207B4E692}"/>
              </a:ext>
            </a:extLst>
          </p:cNvPr>
          <p:cNvSpPr>
            <a:spLocks noGrp="1"/>
          </p:cNvSpPr>
          <p:nvPr>
            <p:ph idx="1"/>
          </p:nvPr>
        </p:nvSpPr>
        <p:spPr>
          <a:xfrm>
            <a:off x="1333502" y="2160589"/>
            <a:ext cx="8596668" cy="3880773"/>
          </a:xfrm>
        </p:spPr>
        <p:txBody>
          <a:bodyPr>
            <a:normAutofit/>
          </a:bodyPr>
          <a:lstStyle/>
          <a:p>
            <a:pPr marL="0" indent="0">
              <a:buNone/>
            </a:pPr>
            <a:r>
              <a:rPr lang="en-IN" dirty="0">
                <a:effectLst/>
                <a:latin typeface="Arial" panose="020B0604020202020204" pitchFamily="34" charset="0"/>
                <a:ea typeface="Calibri" panose="020F0502020204030204" pitchFamily="34" charset="0"/>
                <a:cs typeface="Times New Roman" panose="02020603050405020304" pitchFamily="18" charset="0"/>
              </a:rPr>
              <a:t>It is a web-based application. The main purpose of “Concurrent/Multithreading Application for Real Time Booking” is to provide a convenient way for a customer to choose the Places that they want to go and book cars and Buses for traveling purposes. The objective of this project is to develop a system that automates the processes and activities of a travel agency. In this project, we will make an easier task of bookings. In the present system a customer has to approach various agencies to find details of places and to book tickets. This often requires a lot of time and effort. By using this application these things are made easier task.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671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2F82FD1D-8650-4E60-BBED-D96EF527E9AD}"/>
              </a:ext>
            </a:extLst>
          </p:cNvPr>
          <p:cNvPicPr>
            <a:picLocks noChangeAspect="1"/>
          </p:cNvPicPr>
          <p:nvPr/>
        </p:nvPicPr>
        <p:blipFill>
          <a:blip r:embed="rId2"/>
          <a:stretch>
            <a:fillRect/>
          </a:stretch>
        </p:blipFill>
        <p:spPr>
          <a:xfrm>
            <a:off x="2627696" y="1669538"/>
            <a:ext cx="4870383" cy="4404003"/>
          </a:xfrm>
          <a:prstGeom prst="rect">
            <a:avLst/>
          </a:prstGeom>
        </p:spPr>
      </p:pic>
      <p:sp>
        <p:nvSpPr>
          <p:cNvPr id="3" name="Title 2">
            <a:extLst>
              <a:ext uri="{FF2B5EF4-FFF2-40B4-BE49-F238E27FC236}">
                <a16:creationId xmlns:a16="http://schemas.microsoft.com/office/drawing/2014/main" id="{B3D97991-BEBD-434F-895B-81ECC5CA7029}"/>
              </a:ext>
            </a:extLst>
          </p:cNvPr>
          <p:cNvSpPr>
            <a:spLocks noGrp="1"/>
          </p:cNvSpPr>
          <p:nvPr>
            <p:ph type="title"/>
          </p:nvPr>
        </p:nvSpPr>
        <p:spPr>
          <a:xfrm>
            <a:off x="677334" y="609600"/>
            <a:ext cx="8596668" cy="772160"/>
          </a:xfrm>
        </p:spPr>
        <p:txBody>
          <a:bodyPr/>
          <a:lstStyle/>
          <a:p>
            <a:r>
              <a:rPr lang="en-IN" dirty="0"/>
              <a:t>Block Diagram:</a:t>
            </a:r>
          </a:p>
        </p:txBody>
      </p:sp>
    </p:spTree>
    <p:extLst>
      <p:ext uri="{BB962C8B-B14F-4D97-AF65-F5344CB8AC3E}">
        <p14:creationId xmlns:p14="http://schemas.microsoft.com/office/powerpoint/2010/main" val="83466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19A17-1533-4C49-B662-B738BD69EF13}"/>
              </a:ext>
            </a:extLst>
          </p:cNvPr>
          <p:cNvSpPr>
            <a:spLocks noGrp="1"/>
          </p:cNvSpPr>
          <p:nvPr>
            <p:ph type="title"/>
          </p:nvPr>
        </p:nvSpPr>
        <p:spPr>
          <a:xfrm>
            <a:off x="1286933" y="609600"/>
            <a:ext cx="10197494" cy="1099457"/>
          </a:xfrm>
        </p:spPr>
        <p:txBody>
          <a:bodyPr>
            <a:normAutofit/>
          </a:bodyPr>
          <a:lstStyle/>
          <a:p>
            <a:r>
              <a:rPr lang="en-IN"/>
              <a:t>Project Overview:</a:t>
            </a:r>
            <a:endParaRPr lang="en-IN" dirty="0"/>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5188727-B15C-6C9D-9790-094CE625BEE1}"/>
              </a:ext>
            </a:extLst>
          </p:cNvPr>
          <p:cNvGraphicFramePr>
            <a:graphicFrameLocks noGrp="1"/>
          </p:cNvGraphicFramePr>
          <p:nvPr>
            <p:ph idx="1"/>
            <p:extLst>
              <p:ext uri="{D42A27DB-BD31-4B8C-83A1-F6EECF244321}">
                <p14:modId xmlns:p14="http://schemas.microsoft.com/office/powerpoint/2010/main" val="31794718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97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5" name="Rectangle 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673A71-CBD6-47B8-B13C-E962B2D343A8}"/>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cap="all" spc="200">
                <a:solidFill>
                  <a:schemeClr val="accent1"/>
                </a:solidFill>
                <a:latin typeface="+mj-lt"/>
                <a:ea typeface="+mj-ea"/>
                <a:cs typeface="+mj-cs"/>
              </a:rPr>
              <a:t>Features:</a:t>
            </a:r>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TextBox 3">
            <a:extLst>
              <a:ext uri="{FF2B5EF4-FFF2-40B4-BE49-F238E27FC236}">
                <a16:creationId xmlns:a16="http://schemas.microsoft.com/office/drawing/2014/main" id="{5FB45F4B-D9EA-6DB9-E419-187064B2A752}"/>
              </a:ext>
            </a:extLst>
          </p:cNvPr>
          <p:cNvGraphicFramePr/>
          <p:nvPr>
            <p:extLst>
              <p:ext uri="{D42A27DB-BD31-4B8C-83A1-F6EECF244321}">
                <p14:modId xmlns:p14="http://schemas.microsoft.com/office/powerpoint/2010/main" val="239556392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36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5464A8-E468-411C-82ED-FF07F7321658}"/>
              </a:ext>
            </a:extLst>
          </p:cNvPr>
          <p:cNvSpPr>
            <a:spLocks noGrp="1"/>
          </p:cNvSpPr>
          <p:nvPr>
            <p:ph type="body" idx="1"/>
          </p:nvPr>
        </p:nvSpPr>
        <p:spPr>
          <a:xfrm>
            <a:off x="475996" y="2296287"/>
            <a:ext cx="3008349" cy="704087"/>
          </a:xfrm>
        </p:spPr>
        <p:txBody>
          <a:bodyPr/>
          <a:lstStyle/>
          <a:p>
            <a:pPr algn="l"/>
            <a:r>
              <a:rPr lang="en-IN" dirty="0"/>
              <a:t>    Admin</a:t>
            </a:r>
          </a:p>
        </p:txBody>
      </p:sp>
      <p:sp>
        <p:nvSpPr>
          <p:cNvPr id="3" name="Content Placeholder 2">
            <a:extLst>
              <a:ext uri="{FF2B5EF4-FFF2-40B4-BE49-F238E27FC236}">
                <a16:creationId xmlns:a16="http://schemas.microsoft.com/office/drawing/2014/main" id="{604173FB-6B92-438A-BF61-C7C3CD534DBB}"/>
              </a:ext>
            </a:extLst>
          </p:cNvPr>
          <p:cNvSpPr>
            <a:spLocks noGrp="1"/>
          </p:cNvSpPr>
          <p:nvPr>
            <p:ph sz="half" idx="2"/>
          </p:nvPr>
        </p:nvSpPr>
        <p:spPr/>
        <p:txBody>
          <a:bodyPr>
            <a:normAutofit/>
          </a:bodyPr>
          <a:lstStyle/>
          <a:p>
            <a:pPr>
              <a:buFont typeface="Wingdings" panose="05000000000000000000" pitchFamily="2" charset="2"/>
              <a:buChar char="Ø"/>
            </a:pPr>
            <a:r>
              <a:rPr lang="en-IN" dirty="0"/>
              <a:t>Login</a:t>
            </a:r>
          </a:p>
          <a:p>
            <a:pPr>
              <a:buFont typeface="Wingdings" panose="05000000000000000000" pitchFamily="2" charset="2"/>
              <a:buChar char="Ø"/>
            </a:pPr>
            <a:r>
              <a:rPr lang="en-IN" dirty="0"/>
              <a:t>New Trip</a:t>
            </a:r>
          </a:p>
          <a:p>
            <a:pPr>
              <a:buFont typeface="Wingdings" panose="05000000000000000000" pitchFamily="2" charset="2"/>
              <a:buChar char="Ø"/>
            </a:pPr>
            <a:r>
              <a:rPr lang="en-IN" dirty="0"/>
              <a:t>Display Trip</a:t>
            </a:r>
          </a:p>
          <a:p>
            <a:pPr>
              <a:buFont typeface="Wingdings" panose="05000000000000000000" pitchFamily="2" charset="2"/>
              <a:buChar char="Ø"/>
            </a:pPr>
            <a:r>
              <a:rPr lang="en-IN" dirty="0"/>
              <a:t>Display Reservations</a:t>
            </a:r>
          </a:p>
          <a:p>
            <a:pPr>
              <a:buFont typeface="Wingdings" panose="05000000000000000000" pitchFamily="2" charset="2"/>
              <a:buChar char="Ø"/>
            </a:pPr>
            <a:r>
              <a:rPr lang="en-IN" dirty="0"/>
              <a:t>Update a Trip</a:t>
            </a:r>
          </a:p>
        </p:txBody>
      </p:sp>
      <p:sp>
        <p:nvSpPr>
          <p:cNvPr id="4" name="Content Placeholder 3">
            <a:extLst>
              <a:ext uri="{FF2B5EF4-FFF2-40B4-BE49-F238E27FC236}">
                <a16:creationId xmlns:a16="http://schemas.microsoft.com/office/drawing/2014/main" id="{DC466B54-DEBC-454E-906D-37BAD893C1AC}"/>
              </a:ext>
            </a:extLst>
          </p:cNvPr>
          <p:cNvSpPr>
            <a:spLocks noGrp="1"/>
          </p:cNvSpPr>
          <p:nvPr>
            <p:ph sz="quarter" idx="4"/>
          </p:nvPr>
        </p:nvSpPr>
        <p:spPr/>
        <p:txBody>
          <a:bodyPr>
            <a:normAutofit/>
          </a:bodyPr>
          <a:lstStyle/>
          <a:p>
            <a:pPr>
              <a:buFont typeface="Wingdings" panose="05000000000000000000" pitchFamily="2" charset="2"/>
              <a:buChar char="Ø"/>
            </a:pPr>
            <a:r>
              <a:rPr lang="en-IN" dirty="0"/>
              <a:t>Login/Register</a:t>
            </a:r>
          </a:p>
          <a:p>
            <a:pPr>
              <a:buFont typeface="Wingdings" panose="05000000000000000000" pitchFamily="2" charset="2"/>
              <a:buChar char="Ø"/>
            </a:pPr>
            <a:r>
              <a:rPr lang="en-IN" dirty="0"/>
              <a:t>New Reservation</a:t>
            </a:r>
          </a:p>
          <a:p>
            <a:pPr>
              <a:buFont typeface="Wingdings" panose="05000000000000000000" pitchFamily="2" charset="2"/>
              <a:buChar char="Ø"/>
            </a:pPr>
            <a:r>
              <a:rPr lang="en-IN" dirty="0"/>
              <a:t>Choose Vehicle </a:t>
            </a:r>
          </a:p>
          <a:p>
            <a:pPr>
              <a:buFont typeface="Wingdings" panose="05000000000000000000" pitchFamily="2" charset="2"/>
              <a:buChar char="Ø"/>
            </a:pPr>
            <a:r>
              <a:rPr lang="en-IN" dirty="0"/>
              <a:t>Search Reservation</a:t>
            </a:r>
          </a:p>
          <a:p>
            <a:pPr>
              <a:buFont typeface="Wingdings" panose="05000000000000000000" pitchFamily="2" charset="2"/>
              <a:buChar char="Ø"/>
            </a:pPr>
            <a:r>
              <a:rPr lang="en-IN" dirty="0"/>
              <a:t>Cancel reservations</a:t>
            </a:r>
          </a:p>
          <a:p>
            <a:endParaRPr lang="en-IN" dirty="0"/>
          </a:p>
        </p:txBody>
      </p:sp>
      <p:sp>
        <p:nvSpPr>
          <p:cNvPr id="5" name="Text Placeholder 4">
            <a:extLst>
              <a:ext uri="{FF2B5EF4-FFF2-40B4-BE49-F238E27FC236}">
                <a16:creationId xmlns:a16="http://schemas.microsoft.com/office/drawing/2014/main" id="{A381330E-8162-4DE1-948D-25C29E1BA689}"/>
              </a:ext>
            </a:extLst>
          </p:cNvPr>
          <p:cNvSpPr>
            <a:spLocks noGrp="1"/>
          </p:cNvSpPr>
          <p:nvPr>
            <p:ph type="body" sz="quarter" idx="13"/>
          </p:nvPr>
        </p:nvSpPr>
        <p:spPr>
          <a:xfrm>
            <a:off x="5220716" y="2296287"/>
            <a:ext cx="4270248" cy="704087"/>
          </a:xfrm>
        </p:spPr>
        <p:txBody>
          <a:bodyPr/>
          <a:lstStyle/>
          <a:p>
            <a:r>
              <a:rPr lang="en-IN" dirty="0"/>
              <a:t>Customer</a:t>
            </a:r>
          </a:p>
        </p:txBody>
      </p:sp>
      <p:sp>
        <p:nvSpPr>
          <p:cNvPr id="6" name="Title 5">
            <a:extLst>
              <a:ext uri="{FF2B5EF4-FFF2-40B4-BE49-F238E27FC236}">
                <a16:creationId xmlns:a16="http://schemas.microsoft.com/office/drawing/2014/main" id="{81299546-ADDB-46CF-B159-F8FC2DA70726}"/>
              </a:ext>
            </a:extLst>
          </p:cNvPr>
          <p:cNvSpPr>
            <a:spLocks noGrp="1"/>
          </p:cNvSpPr>
          <p:nvPr>
            <p:ph type="title"/>
          </p:nvPr>
        </p:nvSpPr>
        <p:spPr>
          <a:xfrm>
            <a:off x="1897380" y="940180"/>
            <a:ext cx="7729728" cy="1188720"/>
          </a:xfrm>
        </p:spPr>
        <p:txBody>
          <a:bodyPr/>
          <a:lstStyle/>
          <a:p>
            <a:r>
              <a:rPr lang="en-IN" dirty="0"/>
              <a:t>Functionalities:</a:t>
            </a:r>
          </a:p>
        </p:txBody>
      </p:sp>
    </p:spTree>
    <p:extLst>
      <p:ext uri="{BB962C8B-B14F-4D97-AF65-F5344CB8AC3E}">
        <p14:creationId xmlns:p14="http://schemas.microsoft.com/office/powerpoint/2010/main" val="144058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650E0-8ADA-4CEC-8CB4-179AED1D063A}"/>
              </a:ext>
            </a:extLst>
          </p:cNvPr>
          <p:cNvSpPr>
            <a:spLocks noGrp="1"/>
          </p:cNvSpPr>
          <p:nvPr>
            <p:ph type="title"/>
          </p:nvPr>
        </p:nvSpPr>
        <p:spPr>
          <a:xfrm>
            <a:off x="1286933" y="609600"/>
            <a:ext cx="10197494" cy="1099457"/>
          </a:xfrm>
        </p:spPr>
        <p:txBody>
          <a:bodyPr>
            <a:normAutofit/>
          </a:bodyPr>
          <a:lstStyle/>
          <a:p>
            <a:r>
              <a:rPr lang="en-IN"/>
              <a:t>Pros</a:t>
            </a:r>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Content Placeholder 2">
            <a:extLst>
              <a:ext uri="{FF2B5EF4-FFF2-40B4-BE49-F238E27FC236}">
                <a16:creationId xmlns:a16="http://schemas.microsoft.com/office/drawing/2014/main" id="{AEF94ED6-2D17-4555-6F2D-239630E625D9}"/>
              </a:ext>
            </a:extLst>
          </p:cNvPr>
          <p:cNvGraphicFramePr>
            <a:graphicFrameLocks noGrp="1"/>
          </p:cNvGraphicFramePr>
          <p:nvPr>
            <p:ph idx="1"/>
            <p:extLst>
              <p:ext uri="{D42A27DB-BD31-4B8C-83A1-F6EECF244321}">
                <p14:modId xmlns:p14="http://schemas.microsoft.com/office/powerpoint/2010/main" val="122820024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69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2BD08-9AB3-46AC-ADAC-5B452635BC15}"/>
              </a:ext>
            </a:extLst>
          </p:cNvPr>
          <p:cNvSpPr>
            <a:spLocks noGrp="1"/>
          </p:cNvSpPr>
          <p:nvPr>
            <p:ph type="title"/>
          </p:nvPr>
        </p:nvSpPr>
        <p:spPr>
          <a:xfrm>
            <a:off x="1333502" y="609600"/>
            <a:ext cx="8596668" cy="1320800"/>
          </a:xfrm>
        </p:spPr>
        <p:txBody>
          <a:bodyPr>
            <a:normAutofit/>
          </a:bodyPr>
          <a:lstStyle/>
          <a:p>
            <a:r>
              <a:rPr lang="en-IN" dirty="0"/>
              <a:t>Conclusion:</a:t>
            </a:r>
          </a:p>
        </p:txBody>
      </p:sp>
      <p:sp>
        <p:nvSpPr>
          <p:cNvPr id="62" name="Isosceles Triangle 6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66" name="Straight Connector 6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B139934-892C-406E-B52C-D9D9AAB049FC}"/>
              </a:ext>
            </a:extLst>
          </p:cNvPr>
          <p:cNvSpPr>
            <a:spLocks noGrp="1"/>
          </p:cNvSpPr>
          <p:nvPr>
            <p:ph idx="1"/>
          </p:nvPr>
        </p:nvSpPr>
        <p:spPr>
          <a:xfrm>
            <a:off x="1333502" y="2160590"/>
            <a:ext cx="8470898" cy="3429260"/>
          </a:xfrm>
        </p:spPr>
        <p:txBody>
          <a:bodyPr>
            <a:normAutofit/>
          </a:bodyPr>
          <a:lstStyle/>
          <a:p>
            <a:pPr marL="0" indent="0">
              <a:buNone/>
            </a:pPr>
            <a:r>
              <a:rPr lang="en-IN" sz="2000" dirty="0">
                <a:effectLst/>
                <a:latin typeface="Arial" panose="020B0604020202020204" pitchFamily="34" charset="0"/>
                <a:ea typeface="Times New Roman" panose="02020603050405020304" pitchFamily="18" charset="0"/>
              </a:rPr>
              <a:t>T</a:t>
            </a:r>
            <a:r>
              <a:rPr lang="en-IN" sz="2000" dirty="0">
                <a:effectLst/>
                <a:latin typeface="Arial" panose="020B0604020202020204" pitchFamily="34" charset="0"/>
                <a:ea typeface="Calibri" panose="020F0502020204030204" pitchFamily="34" charset="0"/>
              </a:rPr>
              <a:t>his web application was successfully created and stored all the travel admin tourism packages booking and managing tour details into the database. This system thus provides an easy way to automate all the functionalities</a:t>
            </a:r>
            <a:r>
              <a:rPr lang="en-IN" dirty="0">
                <a:effectLst/>
                <a:latin typeface="Arial" panose="020B0604020202020204" pitchFamily="34" charset="0"/>
                <a:ea typeface="Calibri" panose="020F0502020204030204" pitchFamily="34" charset="0"/>
              </a:rPr>
              <a:t>.</a:t>
            </a:r>
            <a:endParaRPr lang="en-IN" dirty="0"/>
          </a:p>
        </p:txBody>
      </p:sp>
      <p:sp>
        <p:nvSpPr>
          <p:cNvPr id="7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8016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368</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CONCURRENT/MULTITHREADING APLLICATION FOR REAL TIME BOOKING</vt:lpstr>
      <vt:lpstr>Contents: </vt:lpstr>
      <vt:lpstr>Introduction:</vt:lpstr>
      <vt:lpstr>Block Diagram:</vt:lpstr>
      <vt:lpstr>Project Overview:</vt:lpstr>
      <vt:lpstr>PowerPoint Presentation</vt:lpstr>
      <vt:lpstr>Functionalities:</vt:lpstr>
      <vt:lpstr>Pros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CONCURRENT/MULTITHREADING APLLICATION FOR REAL TIME BOOKING</dc:title>
  <dc:creator>Boorsu, Renuka</dc:creator>
  <cp:lastModifiedBy>Thiragabathini, Keerthi</cp:lastModifiedBy>
  <cp:revision>4</cp:revision>
  <dcterms:created xsi:type="dcterms:W3CDTF">2022-11-26T09:58:14Z</dcterms:created>
  <dcterms:modified xsi:type="dcterms:W3CDTF">2022-11-27T01:13:29Z</dcterms:modified>
</cp:coreProperties>
</file>