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1" r:id="rId1"/>
  </p:sldMasterIdLst>
  <p:notesMasterIdLst>
    <p:notesMasterId r:id="rId23"/>
  </p:notesMasterIdLst>
  <p:handoutMasterIdLst>
    <p:handoutMasterId r:id="rId24"/>
  </p:handoutMasterIdLst>
  <p:sldIdLst>
    <p:sldId id="256" r:id="rId2"/>
    <p:sldId id="257" r:id="rId3"/>
    <p:sldId id="258" r:id="rId4"/>
    <p:sldId id="259" r:id="rId5"/>
    <p:sldId id="280" r:id="rId6"/>
    <p:sldId id="289" r:id="rId7"/>
    <p:sldId id="290" r:id="rId8"/>
    <p:sldId id="291" r:id="rId9"/>
    <p:sldId id="292" r:id="rId10"/>
    <p:sldId id="288" r:id="rId11"/>
    <p:sldId id="260" r:id="rId12"/>
    <p:sldId id="281" r:id="rId13"/>
    <p:sldId id="282" r:id="rId14"/>
    <p:sldId id="283" r:id="rId15"/>
    <p:sldId id="285" r:id="rId16"/>
    <p:sldId id="284" r:id="rId17"/>
    <p:sldId id="286" r:id="rId18"/>
    <p:sldId id="287" r:id="rId19"/>
    <p:sldId id="293"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8D2"/>
    <a:srgbClr val="8A3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79726" autoAdjust="0"/>
  </p:normalViewPr>
  <p:slideViewPr>
    <p:cSldViewPr snapToGrid="0">
      <p:cViewPr varScale="1">
        <p:scale>
          <a:sx n="69" d="100"/>
          <a:sy n="69" d="100"/>
        </p:scale>
        <p:origin x="1258" y="62"/>
      </p:cViewPr>
      <p:guideLst/>
    </p:cSldViewPr>
  </p:slideViewPr>
  <p:notesTextViewPr>
    <p:cViewPr>
      <p:scale>
        <a:sx n="150" d="100"/>
        <a:sy n="150" d="100"/>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36AB1-B9D6-4361-8CB6-C24FFE2062D9}"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EF5D57FF-B4B9-4768-8DEC-5723BFC0C19F}">
      <dgm:prSet phldrT="[Text]"/>
      <dgm:spPr/>
      <dgm:t>
        <a:bodyPr/>
        <a:lstStyle/>
        <a:p>
          <a:r>
            <a:rPr lang="en-US"/>
            <a:t>Config</a:t>
          </a:r>
        </a:p>
      </dgm:t>
    </dgm:pt>
    <dgm:pt modelId="{A650693A-6C5F-44B8-AFBC-EEB4F18642B9}" type="parTrans" cxnId="{A2BCC06C-54A0-416E-96D2-A05BDBE25584}">
      <dgm:prSet/>
      <dgm:spPr/>
      <dgm:t>
        <a:bodyPr/>
        <a:lstStyle/>
        <a:p>
          <a:endParaRPr lang="en-US"/>
        </a:p>
      </dgm:t>
    </dgm:pt>
    <dgm:pt modelId="{33CF1073-25B9-4583-BE0B-87FC57619199}" type="sibTrans" cxnId="{A2BCC06C-54A0-416E-96D2-A05BDBE25584}">
      <dgm:prSet/>
      <dgm:spPr/>
      <dgm:t>
        <a:bodyPr/>
        <a:lstStyle/>
        <a:p>
          <a:endParaRPr lang="en-US"/>
        </a:p>
      </dgm:t>
    </dgm:pt>
    <dgm:pt modelId="{32E6F56B-EA6C-421D-9896-6F621C29B6B7}">
      <dgm:prSet phldrT="[Text]"/>
      <dgm:spPr/>
      <dgm:t>
        <a:bodyPr/>
        <a:lstStyle/>
        <a:p>
          <a:r>
            <a:rPr lang="en-US"/>
            <a:t>Resource</a:t>
          </a:r>
        </a:p>
      </dgm:t>
    </dgm:pt>
    <dgm:pt modelId="{D442CB33-3317-4C9B-A517-8C6CEC9E732D}" type="parTrans" cxnId="{7013E28E-7837-4978-9FAA-26A8F56DA262}">
      <dgm:prSet/>
      <dgm:spPr/>
      <dgm:t>
        <a:bodyPr/>
        <a:lstStyle/>
        <a:p>
          <a:endParaRPr lang="en-US"/>
        </a:p>
      </dgm:t>
    </dgm:pt>
    <dgm:pt modelId="{16A8C147-42BD-4384-A46A-9F3E0655A059}" type="sibTrans" cxnId="{7013E28E-7837-4978-9FAA-26A8F56DA262}">
      <dgm:prSet/>
      <dgm:spPr/>
      <dgm:t>
        <a:bodyPr/>
        <a:lstStyle/>
        <a:p>
          <a:endParaRPr lang="en-US"/>
        </a:p>
      </dgm:t>
    </dgm:pt>
    <dgm:pt modelId="{6BE5A405-BC86-462F-BB7C-3370911F494F}">
      <dgm:prSet phldrT="[Text]"/>
      <dgm:spPr/>
      <dgm:t>
        <a:bodyPr/>
        <a:lstStyle/>
        <a:p>
          <a:r>
            <a:rPr lang="en-US"/>
            <a:t>Services</a:t>
          </a:r>
        </a:p>
      </dgm:t>
    </dgm:pt>
    <dgm:pt modelId="{921BEF26-127B-44CC-8214-644FD2C82701}" type="parTrans" cxnId="{51EE6385-D0A9-4EDF-A0E5-423B3661ACEB}">
      <dgm:prSet/>
      <dgm:spPr/>
      <dgm:t>
        <a:bodyPr/>
        <a:lstStyle/>
        <a:p>
          <a:endParaRPr lang="en-US"/>
        </a:p>
      </dgm:t>
    </dgm:pt>
    <dgm:pt modelId="{A45C183B-19CD-4FF5-BA59-DD10425A125D}" type="sibTrans" cxnId="{51EE6385-D0A9-4EDF-A0E5-423B3661ACEB}">
      <dgm:prSet/>
      <dgm:spPr/>
      <dgm:t>
        <a:bodyPr/>
        <a:lstStyle/>
        <a:p>
          <a:endParaRPr lang="en-US"/>
        </a:p>
      </dgm:t>
    </dgm:pt>
    <dgm:pt modelId="{477B88B6-A8F6-47D4-A596-14CC5A66EBCD}">
      <dgm:prSet phldrT="[Text]"/>
      <dgm:spPr/>
      <dgm:t>
        <a:bodyPr/>
        <a:lstStyle/>
        <a:p>
          <a:r>
            <a:rPr lang="en-US"/>
            <a:t>View</a:t>
          </a:r>
        </a:p>
      </dgm:t>
    </dgm:pt>
    <dgm:pt modelId="{8ADD21AA-00C3-4561-8117-5FE1EEA63836}" type="parTrans" cxnId="{2AF8A94C-A78B-4E41-AAF3-1F7EA08EB506}">
      <dgm:prSet/>
      <dgm:spPr/>
      <dgm:t>
        <a:bodyPr/>
        <a:lstStyle/>
        <a:p>
          <a:endParaRPr lang="en-US"/>
        </a:p>
      </dgm:t>
    </dgm:pt>
    <dgm:pt modelId="{6ADB8CCA-D9A5-4047-BD31-9C31954F60E5}" type="sibTrans" cxnId="{2AF8A94C-A78B-4E41-AAF3-1F7EA08EB506}">
      <dgm:prSet/>
      <dgm:spPr/>
      <dgm:t>
        <a:bodyPr/>
        <a:lstStyle/>
        <a:p>
          <a:endParaRPr lang="en-US"/>
        </a:p>
      </dgm:t>
    </dgm:pt>
    <dgm:pt modelId="{9335B806-C2C1-48A7-9161-51C618562082}">
      <dgm:prSet phldrT="[Text]"/>
      <dgm:spPr/>
      <dgm:t>
        <a:bodyPr/>
        <a:lstStyle/>
        <a:p>
          <a:r>
            <a:rPr lang="en-US"/>
            <a:t>UserControls</a:t>
          </a:r>
        </a:p>
      </dgm:t>
    </dgm:pt>
    <dgm:pt modelId="{EAC8DEF6-85A8-4050-8AB7-794D1F4AAD54}" type="parTrans" cxnId="{FCA075F7-99FC-4A17-B514-ED325EE48C97}">
      <dgm:prSet/>
      <dgm:spPr/>
      <dgm:t>
        <a:bodyPr/>
        <a:lstStyle/>
        <a:p>
          <a:endParaRPr lang="en-US"/>
        </a:p>
      </dgm:t>
    </dgm:pt>
    <dgm:pt modelId="{8079B83D-DF2E-4E89-8830-FA6F3FF2250E}" type="sibTrans" cxnId="{FCA075F7-99FC-4A17-B514-ED325EE48C97}">
      <dgm:prSet/>
      <dgm:spPr/>
      <dgm:t>
        <a:bodyPr/>
        <a:lstStyle/>
        <a:p>
          <a:endParaRPr lang="en-US"/>
        </a:p>
      </dgm:t>
    </dgm:pt>
    <dgm:pt modelId="{1E18CDB0-8B0C-4F54-BD92-D248AAFDB688}" type="pres">
      <dgm:prSet presAssocID="{76336AB1-B9D6-4361-8CB6-C24FFE2062D9}" presName="diagram" presStyleCnt="0">
        <dgm:presLayoutVars>
          <dgm:dir/>
          <dgm:resizeHandles val="exact"/>
        </dgm:presLayoutVars>
      </dgm:prSet>
      <dgm:spPr/>
    </dgm:pt>
    <dgm:pt modelId="{58E4DADA-4C50-4B86-8F5C-77C6BF7BEBAC}" type="pres">
      <dgm:prSet presAssocID="{EF5D57FF-B4B9-4768-8DEC-5723BFC0C19F}" presName="node" presStyleLbl="node1" presStyleIdx="0" presStyleCnt="5">
        <dgm:presLayoutVars>
          <dgm:bulletEnabled val="1"/>
        </dgm:presLayoutVars>
      </dgm:prSet>
      <dgm:spPr/>
    </dgm:pt>
    <dgm:pt modelId="{11DF2C9A-7226-45A9-B7E0-499272CC0644}" type="pres">
      <dgm:prSet presAssocID="{33CF1073-25B9-4583-BE0B-87FC57619199}" presName="sibTrans" presStyleCnt="0"/>
      <dgm:spPr/>
    </dgm:pt>
    <dgm:pt modelId="{28C7A47A-AF28-44D1-976B-E5B4C0DBEAE1}" type="pres">
      <dgm:prSet presAssocID="{32E6F56B-EA6C-421D-9896-6F621C29B6B7}" presName="node" presStyleLbl="node1" presStyleIdx="1" presStyleCnt="5">
        <dgm:presLayoutVars>
          <dgm:bulletEnabled val="1"/>
        </dgm:presLayoutVars>
      </dgm:prSet>
      <dgm:spPr/>
    </dgm:pt>
    <dgm:pt modelId="{31CF33D5-2506-48E7-937B-4A3F3798448B}" type="pres">
      <dgm:prSet presAssocID="{16A8C147-42BD-4384-A46A-9F3E0655A059}" presName="sibTrans" presStyleCnt="0"/>
      <dgm:spPr/>
    </dgm:pt>
    <dgm:pt modelId="{11C68846-FB9C-4280-8898-D97300B67CB3}" type="pres">
      <dgm:prSet presAssocID="{6BE5A405-BC86-462F-BB7C-3370911F494F}" presName="node" presStyleLbl="node1" presStyleIdx="2" presStyleCnt="5">
        <dgm:presLayoutVars>
          <dgm:bulletEnabled val="1"/>
        </dgm:presLayoutVars>
      </dgm:prSet>
      <dgm:spPr/>
    </dgm:pt>
    <dgm:pt modelId="{715E123D-5AE3-4CFF-AF56-19574D9CE674}" type="pres">
      <dgm:prSet presAssocID="{A45C183B-19CD-4FF5-BA59-DD10425A125D}" presName="sibTrans" presStyleCnt="0"/>
      <dgm:spPr/>
    </dgm:pt>
    <dgm:pt modelId="{D26F8051-05F3-4825-B828-C7F39A617479}" type="pres">
      <dgm:prSet presAssocID="{477B88B6-A8F6-47D4-A596-14CC5A66EBCD}" presName="node" presStyleLbl="node1" presStyleIdx="3" presStyleCnt="5">
        <dgm:presLayoutVars>
          <dgm:bulletEnabled val="1"/>
        </dgm:presLayoutVars>
      </dgm:prSet>
      <dgm:spPr/>
    </dgm:pt>
    <dgm:pt modelId="{3CFB80AC-7929-4FC2-BB6D-7384751268D0}" type="pres">
      <dgm:prSet presAssocID="{6ADB8CCA-D9A5-4047-BD31-9C31954F60E5}" presName="sibTrans" presStyleCnt="0"/>
      <dgm:spPr/>
    </dgm:pt>
    <dgm:pt modelId="{79F3950A-13C5-4A4B-95E1-323C44E497EA}" type="pres">
      <dgm:prSet presAssocID="{9335B806-C2C1-48A7-9161-51C618562082}" presName="node" presStyleLbl="node1" presStyleIdx="4" presStyleCnt="5">
        <dgm:presLayoutVars>
          <dgm:bulletEnabled val="1"/>
        </dgm:presLayoutVars>
      </dgm:prSet>
      <dgm:spPr/>
    </dgm:pt>
  </dgm:ptLst>
  <dgm:cxnLst>
    <dgm:cxn modelId="{2535E46B-5650-4E5F-BA09-C0FE7B1DD583}" type="presOf" srcId="{32E6F56B-EA6C-421D-9896-6F621C29B6B7}" destId="{28C7A47A-AF28-44D1-976B-E5B4C0DBEAE1}" srcOrd="0" destOrd="0" presId="urn:microsoft.com/office/officeart/2005/8/layout/default"/>
    <dgm:cxn modelId="{2AF8A94C-A78B-4E41-AAF3-1F7EA08EB506}" srcId="{76336AB1-B9D6-4361-8CB6-C24FFE2062D9}" destId="{477B88B6-A8F6-47D4-A596-14CC5A66EBCD}" srcOrd="3" destOrd="0" parTransId="{8ADD21AA-00C3-4561-8117-5FE1EEA63836}" sibTransId="{6ADB8CCA-D9A5-4047-BD31-9C31954F60E5}"/>
    <dgm:cxn modelId="{A2BCC06C-54A0-416E-96D2-A05BDBE25584}" srcId="{76336AB1-B9D6-4361-8CB6-C24FFE2062D9}" destId="{EF5D57FF-B4B9-4768-8DEC-5723BFC0C19F}" srcOrd="0" destOrd="0" parTransId="{A650693A-6C5F-44B8-AFBC-EEB4F18642B9}" sibTransId="{33CF1073-25B9-4583-BE0B-87FC57619199}"/>
    <dgm:cxn modelId="{51EE6385-D0A9-4EDF-A0E5-423B3661ACEB}" srcId="{76336AB1-B9D6-4361-8CB6-C24FFE2062D9}" destId="{6BE5A405-BC86-462F-BB7C-3370911F494F}" srcOrd="2" destOrd="0" parTransId="{921BEF26-127B-44CC-8214-644FD2C82701}" sibTransId="{A45C183B-19CD-4FF5-BA59-DD10425A125D}"/>
    <dgm:cxn modelId="{7013E28E-7837-4978-9FAA-26A8F56DA262}" srcId="{76336AB1-B9D6-4361-8CB6-C24FFE2062D9}" destId="{32E6F56B-EA6C-421D-9896-6F621C29B6B7}" srcOrd="1" destOrd="0" parTransId="{D442CB33-3317-4C9B-A517-8C6CEC9E732D}" sibTransId="{16A8C147-42BD-4384-A46A-9F3E0655A059}"/>
    <dgm:cxn modelId="{E9949C95-659E-437D-99CD-CB328DA2C3B8}" type="presOf" srcId="{6BE5A405-BC86-462F-BB7C-3370911F494F}" destId="{11C68846-FB9C-4280-8898-D97300B67CB3}" srcOrd="0" destOrd="0" presId="urn:microsoft.com/office/officeart/2005/8/layout/default"/>
    <dgm:cxn modelId="{79276198-0B72-494C-A38D-25F460578C41}" type="presOf" srcId="{9335B806-C2C1-48A7-9161-51C618562082}" destId="{79F3950A-13C5-4A4B-95E1-323C44E497EA}" srcOrd="0" destOrd="0" presId="urn:microsoft.com/office/officeart/2005/8/layout/default"/>
    <dgm:cxn modelId="{D3C8E8A7-4343-43FD-A115-1ED9203BCDFD}" type="presOf" srcId="{477B88B6-A8F6-47D4-A596-14CC5A66EBCD}" destId="{D26F8051-05F3-4825-B828-C7F39A617479}" srcOrd="0" destOrd="0" presId="urn:microsoft.com/office/officeart/2005/8/layout/default"/>
    <dgm:cxn modelId="{847650B2-57EB-4EC5-9D13-65F471EB8406}" type="presOf" srcId="{EF5D57FF-B4B9-4768-8DEC-5723BFC0C19F}" destId="{58E4DADA-4C50-4B86-8F5C-77C6BF7BEBAC}" srcOrd="0" destOrd="0" presId="urn:microsoft.com/office/officeart/2005/8/layout/default"/>
    <dgm:cxn modelId="{20BC53E8-EBAD-4616-9B66-47388E18D0EB}" type="presOf" srcId="{76336AB1-B9D6-4361-8CB6-C24FFE2062D9}" destId="{1E18CDB0-8B0C-4F54-BD92-D248AAFDB688}" srcOrd="0" destOrd="0" presId="urn:microsoft.com/office/officeart/2005/8/layout/default"/>
    <dgm:cxn modelId="{FCA075F7-99FC-4A17-B514-ED325EE48C97}" srcId="{76336AB1-B9D6-4361-8CB6-C24FFE2062D9}" destId="{9335B806-C2C1-48A7-9161-51C618562082}" srcOrd="4" destOrd="0" parTransId="{EAC8DEF6-85A8-4050-8AB7-794D1F4AAD54}" sibTransId="{8079B83D-DF2E-4E89-8830-FA6F3FF2250E}"/>
    <dgm:cxn modelId="{9634844E-F1DC-4D1D-83E0-FB53361CF4D8}" type="presParOf" srcId="{1E18CDB0-8B0C-4F54-BD92-D248AAFDB688}" destId="{58E4DADA-4C50-4B86-8F5C-77C6BF7BEBAC}" srcOrd="0" destOrd="0" presId="urn:microsoft.com/office/officeart/2005/8/layout/default"/>
    <dgm:cxn modelId="{D338FBC7-C0CC-42E0-B3E3-38CFDAB65D9D}" type="presParOf" srcId="{1E18CDB0-8B0C-4F54-BD92-D248AAFDB688}" destId="{11DF2C9A-7226-45A9-B7E0-499272CC0644}" srcOrd="1" destOrd="0" presId="urn:microsoft.com/office/officeart/2005/8/layout/default"/>
    <dgm:cxn modelId="{131693C9-C436-48F4-B360-6585F31D7BD2}" type="presParOf" srcId="{1E18CDB0-8B0C-4F54-BD92-D248AAFDB688}" destId="{28C7A47A-AF28-44D1-976B-E5B4C0DBEAE1}" srcOrd="2" destOrd="0" presId="urn:microsoft.com/office/officeart/2005/8/layout/default"/>
    <dgm:cxn modelId="{17ADDD9B-657D-4126-9EFF-FE0B87F80DB4}" type="presParOf" srcId="{1E18CDB0-8B0C-4F54-BD92-D248AAFDB688}" destId="{31CF33D5-2506-48E7-937B-4A3F3798448B}" srcOrd="3" destOrd="0" presId="urn:microsoft.com/office/officeart/2005/8/layout/default"/>
    <dgm:cxn modelId="{C7364D2D-C751-4D73-B344-AAFAEB86EB94}" type="presParOf" srcId="{1E18CDB0-8B0C-4F54-BD92-D248AAFDB688}" destId="{11C68846-FB9C-4280-8898-D97300B67CB3}" srcOrd="4" destOrd="0" presId="urn:microsoft.com/office/officeart/2005/8/layout/default"/>
    <dgm:cxn modelId="{B1F962CF-54AD-45A5-9F29-2541222EBDA8}" type="presParOf" srcId="{1E18CDB0-8B0C-4F54-BD92-D248AAFDB688}" destId="{715E123D-5AE3-4CFF-AF56-19574D9CE674}" srcOrd="5" destOrd="0" presId="urn:microsoft.com/office/officeart/2005/8/layout/default"/>
    <dgm:cxn modelId="{956C7793-6748-4394-BF1D-5382964FEC11}" type="presParOf" srcId="{1E18CDB0-8B0C-4F54-BD92-D248AAFDB688}" destId="{D26F8051-05F3-4825-B828-C7F39A617479}" srcOrd="6" destOrd="0" presId="urn:microsoft.com/office/officeart/2005/8/layout/default"/>
    <dgm:cxn modelId="{CDBE197C-7314-401C-8FAB-CA7459445925}" type="presParOf" srcId="{1E18CDB0-8B0C-4F54-BD92-D248AAFDB688}" destId="{3CFB80AC-7929-4FC2-BB6D-7384751268D0}" srcOrd="7" destOrd="0" presId="urn:microsoft.com/office/officeart/2005/8/layout/default"/>
    <dgm:cxn modelId="{31F2316A-D2C5-4DDA-8461-7D97B40BDFD1}" type="presParOf" srcId="{1E18CDB0-8B0C-4F54-BD92-D248AAFDB688}" destId="{79F3950A-13C5-4A4B-95E1-323C44E497EA}"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DADA-4C50-4B86-8F5C-77C6BF7BEBAC}">
      <dsp:nvSpPr>
        <dsp:cNvPr id="0" name=""/>
        <dsp:cNvSpPr/>
      </dsp:nvSpPr>
      <dsp:spPr>
        <a:xfrm>
          <a:off x="0" y="10563"/>
          <a:ext cx="1296448" cy="77786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Config</a:t>
          </a:r>
        </a:p>
      </dsp:txBody>
      <dsp:txXfrm>
        <a:off x="0" y="10563"/>
        <a:ext cx="1296448" cy="777869"/>
      </dsp:txXfrm>
    </dsp:sp>
    <dsp:sp modelId="{28C7A47A-AF28-44D1-976B-E5B4C0DBEAE1}">
      <dsp:nvSpPr>
        <dsp:cNvPr id="0" name=""/>
        <dsp:cNvSpPr/>
      </dsp:nvSpPr>
      <dsp:spPr>
        <a:xfrm>
          <a:off x="1426093" y="10563"/>
          <a:ext cx="1296448" cy="777869"/>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Resource</a:t>
          </a:r>
        </a:p>
      </dsp:txBody>
      <dsp:txXfrm>
        <a:off x="1426093" y="10563"/>
        <a:ext cx="1296448" cy="777869"/>
      </dsp:txXfrm>
    </dsp:sp>
    <dsp:sp modelId="{11C68846-FB9C-4280-8898-D97300B67CB3}">
      <dsp:nvSpPr>
        <dsp:cNvPr id="0" name=""/>
        <dsp:cNvSpPr/>
      </dsp:nvSpPr>
      <dsp:spPr>
        <a:xfrm>
          <a:off x="2852187" y="10563"/>
          <a:ext cx="1296448" cy="77786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Services</a:t>
          </a:r>
        </a:p>
      </dsp:txBody>
      <dsp:txXfrm>
        <a:off x="2852187" y="10563"/>
        <a:ext cx="1296448" cy="777869"/>
      </dsp:txXfrm>
    </dsp:sp>
    <dsp:sp modelId="{D26F8051-05F3-4825-B828-C7F39A617479}">
      <dsp:nvSpPr>
        <dsp:cNvPr id="0" name=""/>
        <dsp:cNvSpPr/>
      </dsp:nvSpPr>
      <dsp:spPr>
        <a:xfrm>
          <a:off x="713046" y="918077"/>
          <a:ext cx="1296448" cy="77786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View</a:t>
          </a:r>
        </a:p>
      </dsp:txBody>
      <dsp:txXfrm>
        <a:off x="713046" y="918077"/>
        <a:ext cx="1296448" cy="777869"/>
      </dsp:txXfrm>
    </dsp:sp>
    <dsp:sp modelId="{79F3950A-13C5-4A4B-95E1-323C44E497EA}">
      <dsp:nvSpPr>
        <dsp:cNvPr id="0" name=""/>
        <dsp:cNvSpPr/>
      </dsp:nvSpPr>
      <dsp:spPr>
        <a:xfrm>
          <a:off x="2139140" y="918077"/>
          <a:ext cx="1296448" cy="77786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UserControls</a:t>
          </a:r>
        </a:p>
      </dsp:txBody>
      <dsp:txXfrm>
        <a:off x="2139140" y="918077"/>
        <a:ext cx="1296448" cy="7778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0484CED4-0467-4879-A5AA-08573A1FA0AC}" type="datetimeFigureOut">
              <a:rPr lang="en-GB" smtClean="0"/>
              <a:t>05/09/2018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F9CCF-17E1-45B8-A279-D203BE3867C5}" type="slidenum">
              <a:rPr lang="en-GB" smtClean="0"/>
              <a:t>‹#›</a:t>
            </a:fld>
            <a:endParaRPr lang="en-GB"/>
          </a:p>
        </p:txBody>
      </p:sp>
    </p:spTree>
    <p:extLst>
      <p:ext uri="{BB962C8B-B14F-4D97-AF65-F5344CB8AC3E}">
        <p14:creationId xmlns:p14="http://schemas.microsoft.com/office/powerpoint/2010/main" val="3331292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74170-8355-4684-83A0-352C9B1D5228}" type="datetimeFigureOut">
              <a:rPr lang="en-GB" smtClean="0"/>
              <a:t>05/09/2018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566E5-06C0-4AE5-8A9B-9EE37A38EB0C}" type="slidenum">
              <a:rPr lang="en-GB" smtClean="0"/>
              <a:t>‹#›</a:t>
            </a:fld>
            <a:endParaRPr lang="en-GB"/>
          </a:p>
        </p:txBody>
      </p:sp>
    </p:spTree>
    <p:extLst>
      <p:ext uri="{BB962C8B-B14F-4D97-AF65-F5344CB8AC3E}">
        <p14:creationId xmlns:p14="http://schemas.microsoft.com/office/powerpoint/2010/main" val="570488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kern="1200" baseline="0" dirty="0">
                <a:solidFill>
                  <a:schemeClr val="tx1"/>
                </a:solidFill>
                <a:latin typeface="+mj-lt"/>
                <a:ea typeface="+mn-ea"/>
                <a:cs typeface="+mn-cs"/>
              </a:rPr>
              <a:t>Peer to peer and </a:t>
            </a:r>
            <a:r>
              <a:rPr lang="en-GB" sz="1800" b="0" i="0" u="none" strike="noStrike" kern="1200" baseline="0" dirty="0" err="1">
                <a:solidFill>
                  <a:schemeClr val="tx1"/>
                </a:solidFill>
                <a:latin typeface="+mj-lt"/>
                <a:ea typeface="+mn-ea"/>
                <a:cs typeface="+mn-cs"/>
              </a:rPr>
              <a:t>tcp</a:t>
            </a:r>
            <a:r>
              <a:rPr lang="en-GB" sz="1800" b="0" i="0" u="none" strike="noStrike" kern="1200" baseline="0" dirty="0">
                <a:solidFill>
                  <a:schemeClr val="tx1"/>
                </a:solidFill>
                <a:latin typeface="+mj-lt"/>
                <a:ea typeface="+mn-ea"/>
                <a:cs typeface="+mn-cs"/>
              </a:rPr>
              <a:t> protocol will be described by “</a:t>
            </a:r>
            <a:r>
              <a:rPr lang="en-GB" sz="1800" b="0" i="0" u="none" strike="noStrike" kern="1200" baseline="0" dirty="0" err="1">
                <a:solidFill>
                  <a:schemeClr val="tx1"/>
                </a:solidFill>
                <a:latin typeface="+mj-lt"/>
                <a:ea typeface="+mn-ea"/>
                <a:cs typeface="+mn-cs"/>
              </a:rPr>
              <a:t>kauvuri</a:t>
            </a:r>
            <a:r>
              <a:rPr lang="en-GB" sz="1800" b="0" i="0" u="none" strike="noStrike" kern="1200" baseline="0" dirty="0">
                <a:solidFill>
                  <a:schemeClr val="tx1"/>
                </a:solidFill>
                <a:latin typeface="+mj-lt"/>
                <a:ea typeface="+mn-ea"/>
                <a:cs typeface="+mn-cs"/>
              </a:rPr>
              <a:t>.”</a:t>
            </a:r>
          </a:p>
          <a:p>
            <a:r>
              <a:rPr lang="en-GB" sz="1800" b="0" i="0" u="none" strike="noStrike" kern="1200" baseline="0" dirty="0">
                <a:solidFill>
                  <a:schemeClr val="tx1"/>
                </a:solidFill>
                <a:latin typeface="+mj-lt"/>
                <a:ea typeface="+mn-ea"/>
                <a:cs typeface="+mn-cs"/>
              </a:rPr>
              <a:t>Coding part will be explained by “</a:t>
            </a:r>
            <a:r>
              <a:rPr lang="en-GB" sz="1800" b="0" i="0" u="none" strike="noStrike" kern="1200" baseline="0" dirty="0" err="1">
                <a:solidFill>
                  <a:schemeClr val="tx1"/>
                </a:solidFill>
                <a:latin typeface="+mj-lt"/>
                <a:ea typeface="+mn-ea"/>
                <a:cs typeface="+mn-cs"/>
              </a:rPr>
              <a:t>renuka</a:t>
            </a:r>
            <a:r>
              <a:rPr lang="en-GB" sz="1800" b="0" i="0" u="none" strike="noStrike" kern="1200" baseline="0" dirty="0">
                <a:solidFill>
                  <a:schemeClr val="tx1"/>
                </a:solidFill>
                <a:latin typeface="+mj-lt"/>
                <a:ea typeface="+mn-ea"/>
                <a:cs typeface="+mn-cs"/>
              </a:rPr>
              <a:t>”</a:t>
            </a:r>
          </a:p>
          <a:p>
            <a:r>
              <a:rPr lang="en-GB" sz="1800" b="0" i="0" u="none" strike="noStrike" kern="1200" baseline="0" dirty="0">
                <a:solidFill>
                  <a:schemeClr val="tx1"/>
                </a:solidFill>
                <a:latin typeface="+mj-lt"/>
                <a:ea typeface="+mn-ea"/>
                <a:cs typeface="+mn-cs"/>
              </a:rPr>
              <a:t>User interface of file bucket will explained by “</a:t>
            </a:r>
            <a:r>
              <a:rPr lang="en-GB" sz="1800" b="0" i="0" u="none" strike="noStrike" kern="1200" baseline="0" dirty="0" err="1">
                <a:solidFill>
                  <a:schemeClr val="tx1"/>
                </a:solidFill>
                <a:latin typeface="+mj-lt"/>
                <a:ea typeface="+mn-ea"/>
                <a:cs typeface="+mn-cs"/>
              </a:rPr>
              <a:t>lasitha</a:t>
            </a:r>
            <a:r>
              <a:rPr lang="en-GB" sz="1800" b="0" i="0" u="none" strike="noStrike" kern="1200" baseline="0" dirty="0">
                <a:solidFill>
                  <a:schemeClr val="tx1"/>
                </a:solidFill>
                <a:latin typeface="+mj-lt"/>
                <a:ea typeface="+mn-ea"/>
                <a:cs typeface="+mn-cs"/>
              </a:rPr>
              <a:t>”</a:t>
            </a:r>
          </a:p>
          <a:p>
            <a:r>
              <a:rPr lang="en-GB" sz="1800" b="0" i="0" u="none" strike="noStrike" kern="1200" baseline="0" dirty="0">
                <a:solidFill>
                  <a:schemeClr val="tx1"/>
                </a:solidFill>
                <a:latin typeface="+mj-lt"/>
                <a:ea typeface="+mn-ea"/>
                <a:cs typeface="+mn-cs"/>
              </a:rPr>
              <a:t>At last “kumara” will demonstrate our product.</a:t>
            </a:r>
          </a:p>
        </p:txBody>
      </p:sp>
      <p:sp>
        <p:nvSpPr>
          <p:cNvPr id="4" name="Slide Number Placeholder 3"/>
          <p:cNvSpPr>
            <a:spLocks noGrp="1"/>
          </p:cNvSpPr>
          <p:nvPr>
            <p:ph type="sldNum" sz="quarter" idx="10"/>
          </p:nvPr>
        </p:nvSpPr>
        <p:spPr/>
        <p:txBody>
          <a:bodyPr/>
          <a:lstStyle/>
          <a:p>
            <a:fld id="{DFB566E5-06C0-4AE5-8A9B-9EE37A38EB0C}" type="slidenum">
              <a:rPr lang="en-GB" smtClean="0"/>
              <a:t>3</a:t>
            </a:fld>
            <a:endParaRPr lang="en-GB"/>
          </a:p>
        </p:txBody>
      </p:sp>
    </p:spTree>
    <p:extLst>
      <p:ext uri="{BB962C8B-B14F-4D97-AF65-F5344CB8AC3E}">
        <p14:creationId xmlns:p14="http://schemas.microsoft.com/office/powerpoint/2010/main" val="3745861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FB566E5-06C0-4AE5-8A9B-9EE37A38EB0C}" type="slidenum">
              <a:rPr lang="en-GB" smtClean="0"/>
              <a:t>15</a:t>
            </a:fld>
            <a:endParaRPr lang="en-GB"/>
          </a:p>
        </p:txBody>
      </p:sp>
    </p:spTree>
    <p:extLst>
      <p:ext uri="{BB962C8B-B14F-4D97-AF65-F5344CB8AC3E}">
        <p14:creationId xmlns:p14="http://schemas.microsoft.com/office/powerpoint/2010/main" val="1649989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FB566E5-06C0-4AE5-8A9B-9EE37A38EB0C}" type="slidenum">
              <a:rPr lang="en-GB" smtClean="0"/>
              <a:t>16</a:t>
            </a:fld>
            <a:endParaRPr lang="en-GB"/>
          </a:p>
        </p:txBody>
      </p:sp>
    </p:spTree>
    <p:extLst>
      <p:ext uri="{BB962C8B-B14F-4D97-AF65-F5344CB8AC3E}">
        <p14:creationId xmlns:p14="http://schemas.microsoft.com/office/powerpoint/2010/main" val="2707026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FB566E5-06C0-4AE5-8A9B-9EE37A38EB0C}" type="slidenum">
              <a:rPr lang="en-GB" smtClean="0"/>
              <a:t>4</a:t>
            </a:fld>
            <a:endParaRPr lang="en-GB"/>
          </a:p>
        </p:txBody>
      </p:sp>
    </p:spTree>
    <p:extLst>
      <p:ext uri="{BB962C8B-B14F-4D97-AF65-F5344CB8AC3E}">
        <p14:creationId xmlns:p14="http://schemas.microsoft.com/office/powerpoint/2010/main" val="1234059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FB566E5-06C0-4AE5-8A9B-9EE37A38EB0C}" type="slidenum">
              <a:rPr lang="en-GB" smtClean="0"/>
              <a:t>5</a:t>
            </a:fld>
            <a:endParaRPr lang="en-GB"/>
          </a:p>
        </p:txBody>
      </p:sp>
    </p:spTree>
    <p:extLst>
      <p:ext uri="{BB962C8B-B14F-4D97-AF65-F5344CB8AC3E}">
        <p14:creationId xmlns:p14="http://schemas.microsoft.com/office/powerpoint/2010/main" val="3856224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B566E5-06C0-4AE5-8A9B-9EE37A38EB0C}" type="slidenum">
              <a:rPr lang="en-GB" smtClean="0"/>
              <a:t>6</a:t>
            </a:fld>
            <a:endParaRPr lang="en-GB"/>
          </a:p>
        </p:txBody>
      </p:sp>
    </p:spTree>
    <p:extLst>
      <p:ext uri="{BB962C8B-B14F-4D97-AF65-F5344CB8AC3E}">
        <p14:creationId xmlns:p14="http://schemas.microsoft.com/office/powerpoint/2010/main" val="346022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waiting time</a:t>
            </a:r>
            <a:r>
              <a:rPr lang="en-US" baseline="0" dirty="0"/>
              <a:t> for the receiving</a:t>
            </a:r>
            <a:endParaRPr lang="en-US" dirty="0"/>
          </a:p>
        </p:txBody>
      </p:sp>
      <p:sp>
        <p:nvSpPr>
          <p:cNvPr id="4" name="Slide Number Placeholder 3"/>
          <p:cNvSpPr>
            <a:spLocks noGrp="1"/>
          </p:cNvSpPr>
          <p:nvPr>
            <p:ph type="sldNum" sz="quarter" idx="10"/>
          </p:nvPr>
        </p:nvSpPr>
        <p:spPr/>
        <p:txBody>
          <a:bodyPr/>
          <a:lstStyle/>
          <a:p>
            <a:fld id="{DFB566E5-06C0-4AE5-8A9B-9EE37A38EB0C}" type="slidenum">
              <a:rPr lang="en-GB" smtClean="0"/>
              <a:t>7</a:t>
            </a:fld>
            <a:endParaRPr lang="en-GB"/>
          </a:p>
        </p:txBody>
      </p:sp>
    </p:spTree>
    <p:extLst>
      <p:ext uri="{BB962C8B-B14F-4D97-AF65-F5344CB8AC3E}">
        <p14:creationId xmlns:p14="http://schemas.microsoft.com/office/powerpoint/2010/main" val="2772968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FB566E5-06C0-4AE5-8A9B-9EE37A38EB0C}" type="slidenum">
              <a:rPr lang="en-GB" smtClean="0"/>
              <a:t>11</a:t>
            </a:fld>
            <a:endParaRPr lang="en-GB"/>
          </a:p>
        </p:txBody>
      </p:sp>
    </p:spTree>
    <p:extLst>
      <p:ext uri="{BB962C8B-B14F-4D97-AF65-F5344CB8AC3E}">
        <p14:creationId xmlns:p14="http://schemas.microsoft.com/office/powerpoint/2010/main" val="2747440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FB566E5-06C0-4AE5-8A9B-9EE37A38EB0C}" type="slidenum">
              <a:rPr lang="en-GB" smtClean="0"/>
              <a:t>12</a:t>
            </a:fld>
            <a:endParaRPr lang="en-GB"/>
          </a:p>
        </p:txBody>
      </p:sp>
    </p:spTree>
    <p:extLst>
      <p:ext uri="{BB962C8B-B14F-4D97-AF65-F5344CB8AC3E}">
        <p14:creationId xmlns:p14="http://schemas.microsoft.com/office/powerpoint/2010/main" val="127369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FB566E5-06C0-4AE5-8A9B-9EE37A38EB0C}" type="slidenum">
              <a:rPr lang="en-GB" smtClean="0"/>
              <a:t>13</a:t>
            </a:fld>
            <a:endParaRPr lang="en-GB"/>
          </a:p>
        </p:txBody>
      </p:sp>
    </p:spTree>
    <p:extLst>
      <p:ext uri="{BB962C8B-B14F-4D97-AF65-F5344CB8AC3E}">
        <p14:creationId xmlns:p14="http://schemas.microsoft.com/office/powerpoint/2010/main" val="125553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FB566E5-06C0-4AE5-8A9B-9EE37A38EB0C}" type="slidenum">
              <a:rPr lang="en-GB" smtClean="0"/>
              <a:t>14</a:t>
            </a:fld>
            <a:endParaRPr lang="en-GB"/>
          </a:p>
        </p:txBody>
      </p:sp>
    </p:spTree>
    <p:extLst>
      <p:ext uri="{BB962C8B-B14F-4D97-AF65-F5344CB8AC3E}">
        <p14:creationId xmlns:p14="http://schemas.microsoft.com/office/powerpoint/2010/main" val="387422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04822E-F3FA-4DA2-85AB-D51EB2981624}" type="datetime1">
              <a:rPr lang="en-GB" smtClean="0"/>
              <a:t>05/09/2018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1760409500"/>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solidFill>
                  <a:schemeClr val="bg1"/>
                </a:solidFill>
              </a:defRPr>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C17CD616-522E-41A4-B529-C97F01218168}" type="datetime1">
              <a:rPr lang="en-GB" smtClean="0"/>
              <a:t>05/09/2018</a:t>
            </a:fld>
            <a:endParaRPr lang="en-GB"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p>
            <a:fld id="{FA034D79-1501-47C8-A4F1-B5A5A0DE9F3B}" type="slidenum">
              <a:rPr lang="en-GB" smtClean="0"/>
              <a:t>‹#›</a:t>
            </a:fld>
            <a:endParaRPr lang="en-GB" dirty="0"/>
          </a:p>
        </p:txBody>
      </p:sp>
    </p:spTree>
    <p:extLst>
      <p:ext uri="{BB962C8B-B14F-4D97-AF65-F5344CB8AC3E}">
        <p14:creationId xmlns:p14="http://schemas.microsoft.com/office/powerpoint/2010/main" val="189880355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solidFill>
                  <a:schemeClr val="bg1"/>
                </a:solidFill>
              </a:defRPr>
            </a:lvl1pPr>
          </a:lstStyle>
          <a:p>
            <a:pPr lvl="0"/>
            <a:r>
              <a:rPr lang="en-US" dirty="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972D7974-57C8-403F-890E-0D5EC7595094}" type="datetime1">
              <a:rPr lang="en-GB" smtClean="0"/>
              <a:t>05/09/2018</a:t>
            </a:fld>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p:cNvSpPr>
            <a:spLocks noGrp="1"/>
          </p:cNvSpPr>
          <p:nvPr>
            <p:ph type="sldNum" sz="quarter" idx="12"/>
          </p:nvPr>
        </p:nvSpPr>
        <p:spPr/>
        <p:txBody>
          <a:bodyPr/>
          <a:lstStyle/>
          <a:p>
            <a:fld id="{FA034D79-1501-47C8-A4F1-B5A5A0DE9F3B}" type="slidenum">
              <a:rPr lang="en-GB" smtClean="0"/>
              <a:t>‹#›</a:t>
            </a:fld>
            <a:endParaRPr lang="en-GB" dirty="0"/>
          </a:p>
        </p:txBody>
      </p:sp>
    </p:spTree>
    <p:extLst>
      <p:ext uri="{BB962C8B-B14F-4D97-AF65-F5344CB8AC3E}">
        <p14:creationId xmlns:p14="http://schemas.microsoft.com/office/powerpoint/2010/main" val="194749050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solidFill>
                  <a:schemeClr val="tx1"/>
                </a:solidFill>
              </a:defRPr>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solidFill>
                  <a:schemeClr val="bg1"/>
                </a:solidFill>
              </a:defRPr>
            </a:lvl1pPr>
          </a:lstStyle>
          <a:p>
            <a:pPr lvl="0"/>
            <a:r>
              <a:rPr lang="en-US" dirty="0"/>
              <a:t>Edit Master text styles</a:t>
            </a:r>
          </a:p>
        </p:txBody>
      </p:sp>
      <p:sp>
        <p:nvSpPr>
          <p:cNvPr id="2" name="Date Placeholder 1"/>
          <p:cNvSpPr>
            <a:spLocks noGrp="1"/>
          </p:cNvSpPr>
          <p:nvPr>
            <p:ph type="dt" sz="half" idx="10"/>
          </p:nvPr>
        </p:nvSpPr>
        <p:spPr/>
        <p:txBody>
          <a:bodyPr/>
          <a:lstStyle>
            <a:lvl1pPr>
              <a:defRPr>
                <a:solidFill>
                  <a:schemeClr val="bg1"/>
                </a:solidFill>
              </a:defRPr>
            </a:lvl1pPr>
          </a:lstStyle>
          <a:p>
            <a:fld id="{6B65A259-1789-4AD0-B1D3-B9DA11C6A523}" type="datetime1">
              <a:rPr lang="en-GB" smtClean="0"/>
              <a:t>05/09/2018</a:t>
            </a:fld>
            <a:endParaRPr lang="en-GB" dirty="0"/>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GB" dirty="0"/>
          </a:p>
        </p:txBody>
      </p:sp>
      <p:sp>
        <p:nvSpPr>
          <p:cNvPr id="4" name="Slide Number Placeholder 3"/>
          <p:cNvSpPr>
            <a:spLocks noGrp="1"/>
          </p:cNvSpPr>
          <p:nvPr>
            <p:ph type="sldNum" sz="quarter" idx="12"/>
          </p:nvPr>
        </p:nvSpPr>
        <p:spPr/>
        <p:txBody>
          <a:bodyPr/>
          <a:lstStyle/>
          <a:p>
            <a:fld id="{FA034D79-1501-47C8-A4F1-B5A5A0DE9F3B}" type="slidenum">
              <a:rPr lang="en-GB" smtClean="0"/>
              <a:t>‹#›</a:t>
            </a:fld>
            <a:endParaRPr lang="en-GB" dirty="0"/>
          </a:p>
        </p:txBody>
      </p:sp>
    </p:spTree>
    <p:extLst>
      <p:ext uri="{BB962C8B-B14F-4D97-AF65-F5344CB8AC3E}">
        <p14:creationId xmlns:p14="http://schemas.microsoft.com/office/powerpoint/2010/main" val="176989503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7AF1539C-E905-4960-AA03-52AD11724EAB}" type="datetime1">
              <a:rPr lang="en-GB" smtClean="0"/>
              <a:t>05/09/2018</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36890135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0AF593BF-219A-4CDA-A1B0-C4EAED1A097F}" type="datetime1">
              <a:rPr lang="en-GB" smtClean="0"/>
              <a:t>05/09/2018</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308276300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8368" y="1122363"/>
            <a:ext cx="9144000" cy="2387600"/>
          </a:xfrm>
        </p:spPr>
        <p:txBody>
          <a:bodyPr anchor="b"/>
          <a:lstStyle>
            <a:lvl1pPr algn="ctr">
              <a:defRPr sz="6000">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528368" y="3602038"/>
            <a:ext cx="9144000"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fld id="{472AD96F-920B-405D-AACD-00B3AE37B554}" type="datetime1">
              <a:rPr lang="en-GB" smtClean="0"/>
              <a:t>05/09/2018</a:t>
            </a:fld>
            <a:endParaRPr lang="en-GB" dirty="0"/>
          </a:p>
        </p:txBody>
      </p:sp>
      <p:sp>
        <p:nvSpPr>
          <p:cNvPr id="5" name="Footer Placeholder 4"/>
          <p:cNvSpPr>
            <a:spLocks noGrp="1"/>
          </p:cNvSpPr>
          <p:nvPr>
            <p:ph type="ftr" sz="quarter" idx="11"/>
          </p:nvPr>
        </p:nvSpPr>
        <p:spPr>
          <a:xfrm>
            <a:off x="455882" y="6041362"/>
            <a:ext cx="8644320" cy="365125"/>
          </a:xfrm>
        </p:spPr>
        <p:txBody>
          <a:bodyPr/>
          <a:lstStyle>
            <a:lvl1pPr>
              <a:defRPr>
                <a:solidFill>
                  <a:schemeClr val="bg1"/>
                </a:solidFill>
              </a:defRPr>
            </a:lvl1pPr>
          </a:lstStyle>
          <a:p>
            <a:endParaRPr lang="en-GB" dirty="0"/>
          </a:p>
        </p:txBody>
      </p:sp>
      <p:sp>
        <p:nvSpPr>
          <p:cNvPr id="6" name="Slide Number Placeholder 5"/>
          <p:cNvSpPr>
            <a:spLocks noGrp="1"/>
          </p:cNvSpPr>
          <p:nvPr>
            <p:ph type="sldNum" sz="quarter" idx="12"/>
          </p:nvPr>
        </p:nvSpPr>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343126327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6613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1288" y="138095"/>
            <a:ext cx="10571998" cy="970450"/>
          </a:xfrm>
        </p:spPr>
        <p:txBody>
          <a:bodyPr/>
          <a:lstStyle>
            <a:lvl1pPr>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dirty="0"/>
              <a:t>Click to edit Master title style</a:t>
            </a:r>
          </a:p>
        </p:txBody>
      </p:sp>
      <p:sp>
        <p:nvSpPr>
          <p:cNvPr id="3" name="Content Placeholder 2"/>
          <p:cNvSpPr>
            <a:spLocks noGrp="1"/>
          </p:cNvSpPr>
          <p:nvPr>
            <p:ph idx="1"/>
          </p:nvPr>
        </p:nvSpPr>
        <p:spPr>
          <a:xfrm>
            <a:off x="818712" y="1786849"/>
            <a:ext cx="10554574" cy="4071949"/>
          </a:xfrm>
        </p:spPr>
        <p:txBody>
          <a:bodyPr anchor="t">
            <a:normAutofit/>
          </a:bodyPr>
          <a:lstStyle>
            <a:lvl1pPr>
              <a:defRPr sz="2800">
                <a:solidFill>
                  <a:schemeClr val="bg1"/>
                </a:solidFill>
                <a:latin typeface="Times New Roman" panose="02020603050405020304" pitchFamily="18" charset="0"/>
                <a:ea typeface="Arial Unicode MS" panose="020B0604020202020204" pitchFamily="34" charset="-128"/>
                <a:cs typeface="Times New Roman" panose="02020603050405020304" pitchFamily="18" charset="0"/>
              </a:defRPr>
            </a:lvl1pPr>
            <a:lvl2pPr>
              <a:defRPr sz="2400">
                <a:solidFill>
                  <a:schemeClr val="bg1"/>
                </a:solidFill>
                <a:latin typeface="Times New Roman" panose="02020603050405020304" pitchFamily="18" charset="0"/>
                <a:ea typeface="Arial Unicode MS" panose="020B0604020202020204" pitchFamily="34" charset="-128"/>
                <a:cs typeface="Times New Roman" panose="02020603050405020304" pitchFamily="18" charset="0"/>
              </a:defRPr>
            </a:lvl2pPr>
            <a:lvl3pPr>
              <a:defRPr sz="2000">
                <a:solidFill>
                  <a:schemeClr val="bg1"/>
                </a:solidFill>
                <a:latin typeface="Times New Roman" panose="02020603050405020304" pitchFamily="18" charset="0"/>
                <a:ea typeface="Arial Unicode MS" panose="020B0604020202020204" pitchFamily="34" charset="-128"/>
                <a:cs typeface="Times New Roman" panose="02020603050405020304" pitchFamily="18" charset="0"/>
              </a:defRPr>
            </a:lvl3pPr>
            <a:lvl4pPr>
              <a:defRPr sz="1800">
                <a:solidFill>
                  <a:schemeClr val="bg1"/>
                </a:solidFill>
                <a:latin typeface="Times New Roman" panose="02020603050405020304" pitchFamily="18" charset="0"/>
                <a:ea typeface="Arial Unicode MS" panose="020B0604020202020204" pitchFamily="34" charset="-128"/>
                <a:cs typeface="Times New Roman" panose="02020603050405020304" pitchFamily="18" charset="0"/>
              </a:defRPr>
            </a:lvl4pPr>
            <a:lvl5pPr>
              <a:defRPr sz="1800">
                <a:solidFill>
                  <a:schemeClr val="bg1"/>
                </a:solidFill>
                <a:latin typeface="Times New Roman" panose="02020603050405020304" pitchFamily="18" charset="0"/>
                <a:ea typeface="Arial Unicode MS" panose="020B0604020202020204" pitchFamily="34" charset="-128"/>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9553567" y="6406486"/>
            <a:ext cx="1343706" cy="365125"/>
          </a:xfrm>
        </p:spPr>
        <p:txBody>
          <a:bodyPr/>
          <a:lstStyle/>
          <a:p>
            <a:fld id="{222034FE-750F-48D4-86E2-273B1A6153AA}" type="datetime1">
              <a:rPr lang="en-GB" smtClean="0"/>
              <a:t>05/09/2018</a:t>
            </a:fld>
            <a:endParaRPr lang="en-GB" dirty="0"/>
          </a:p>
        </p:txBody>
      </p:sp>
      <p:sp>
        <p:nvSpPr>
          <p:cNvPr id="5" name="Footer Placeholder 4"/>
          <p:cNvSpPr>
            <a:spLocks noGrp="1"/>
          </p:cNvSpPr>
          <p:nvPr>
            <p:ph type="ftr" sz="quarter" idx="11"/>
          </p:nvPr>
        </p:nvSpPr>
        <p:spPr>
          <a:xfrm>
            <a:off x="103784" y="6406487"/>
            <a:ext cx="8644320" cy="365125"/>
          </a:xfrm>
        </p:spPr>
        <p:txBody>
          <a:bodyPr/>
          <a:lstStyle/>
          <a:p>
            <a:endParaRPr lang="en-GB" dirty="0"/>
          </a:p>
        </p:txBody>
      </p:sp>
      <p:sp>
        <p:nvSpPr>
          <p:cNvPr id="6" name="Slide Number Placeholder 5"/>
          <p:cNvSpPr>
            <a:spLocks noGrp="1"/>
          </p:cNvSpPr>
          <p:nvPr>
            <p:ph type="sldNum" sz="quarter" idx="12"/>
          </p:nvPr>
        </p:nvSpPr>
        <p:spPr>
          <a:xfrm>
            <a:off x="11129845" y="6281013"/>
            <a:ext cx="1062155" cy="490599"/>
          </a:xfrm>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151757963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2192000" cy="5080468"/>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9035F2C9-2326-4DEF-87BA-0BEE8CE3815A}" type="datetime1">
              <a:rPr lang="en-GB" smtClean="0"/>
              <a:t>05/09/2018</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p:cNvSpPr>
            <a:spLocks noGrp="1"/>
          </p:cNvSpPr>
          <p:nvPr>
            <p:ph type="sldNum" sz="quarter" idx="12"/>
          </p:nvPr>
        </p:nvSpPr>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128115071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8712" y="2222287"/>
            <a:ext cx="5185873" cy="3638763"/>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07975FDD-9805-4A2C-9DD9-8CD7FBECA7D5}" type="datetime1">
              <a:rPr lang="en-GB" smtClean="0"/>
              <a:t>05/09/2018</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p>
            <a:fld id="{FA034D79-1501-47C8-A4F1-B5A5A0DE9F3B}" type="slidenum">
              <a:rPr lang="en-GB" smtClean="0"/>
              <a:t>‹#›</a:t>
            </a:fld>
            <a:endParaRPr lang="en-GB"/>
          </a:p>
        </p:txBody>
      </p:sp>
      <p:sp>
        <p:nvSpPr>
          <p:cNvPr id="10" name="Freeform 6"/>
          <p:cNvSpPr/>
          <p:nvPr userDrawn="1"/>
        </p:nvSpPr>
        <p:spPr bwMode="auto">
          <a:xfrm>
            <a:off x="0" y="0"/>
            <a:ext cx="12192000" cy="16613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Title 1"/>
          <p:cNvSpPr>
            <a:spLocks noGrp="1"/>
          </p:cNvSpPr>
          <p:nvPr>
            <p:ph type="title"/>
          </p:nvPr>
        </p:nvSpPr>
        <p:spPr>
          <a:xfrm>
            <a:off x="801288" y="138095"/>
            <a:ext cx="10571998" cy="970450"/>
          </a:xfrm>
        </p:spPr>
        <p:txBody>
          <a:bodyPr/>
          <a:lstStyle>
            <a:lvl1pPr>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dirty="0"/>
              <a:t>Click to edit Master title style</a:t>
            </a:r>
          </a:p>
        </p:txBody>
      </p:sp>
    </p:spTree>
    <p:extLst>
      <p:ext uri="{BB962C8B-B14F-4D97-AF65-F5344CB8AC3E}">
        <p14:creationId xmlns:p14="http://schemas.microsoft.com/office/powerpoint/2010/main" val="68461693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bg1"/>
                </a:solidFill>
              </a:defRPr>
            </a:lvl1pPr>
          </a:lstStyle>
          <a:p>
            <a:fld id="{9698A360-1D09-4365-8CBB-9CE5C95104EF}" type="datetime1">
              <a:rPr lang="en-GB" smtClean="0"/>
              <a:t>05/09/2018</a:t>
            </a:fld>
            <a:endParaRPr lang="en-GB"/>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GB"/>
          </a:p>
        </p:txBody>
      </p:sp>
      <p:sp>
        <p:nvSpPr>
          <p:cNvPr id="9" name="Slide Number Placeholder 8"/>
          <p:cNvSpPr>
            <a:spLocks noGrp="1"/>
          </p:cNvSpPr>
          <p:nvPr>
            <p:ph type="sldNum" sz="quarter" idx="12"/>
          </p:nvPr>
        </p:nvSpPr>
        <p:spPr/>
        <p:txBody>
          <a:bodyPr/>
          <a:lstStyle/>
          <a:p>
            <a:fld id="{FA034D79-1501-47C8-A4F1-B5A5A0DE9F3B}" type="slidenum">
              <a:rPr lang="en-GB" smtClean="0"/>
              <a:t>‹#›</a:t>
            </a:fld>
            <a:endParaRPr lang="en-GB"/>
          </a:p>
        </p:txBody>
      </p:sp>
      <p:sp>
        <p:nvSpPr>
          <p:cNvPr id="11" name="Freeform 6"/>
          <p:cNvSpPr/>
          <p:nvPr userDrawn="1"/>
        </p:nvSpPr>
        <p:spPr bwMode="auto">
          <a:xfrm>
            <a:off x="0" y="0"/>
            <a:ext cx="12192000" cy="16613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801288" y="138095"/>
            <a:ext cx="10571998" cy="970450"/>
          </a:xfrm>
        </p:spPr>
        <p:txBody>
          <a:bodyPr/>
          <a:lstStyle>
            <a:lvl1pPr>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dirty="0"/>
              <a:t>Click to edit Master title style</a:t>
            </a:r>
          </a:p>
        </p:txBody>
      </p:sp>
    </p:spTree>
    <p:extLst>
      <p:ext uri="{BB962C8B-B14F-4D97-AF65-F5344CB8AC3E}">
        <p14:creationId xmlns:p14="http://schemas.microsoft.com/office/powerpoint/2010/main" val="141260928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1"/>
                </a:solidFill>
              </a:defRPr>
            </a:lvl1pPr>
          </a:lstStyle>
          <a:p>
            <a:fld id="{A1B142AA-821E-48DF-B06E-9EA1438476FA}" type="datetime1">
              <a:rPr lang="en-GB" smtClean="0"/>
              <a:t>05/09/2018</a:t>
            </a:fld>
            <a:endParaRPr lang="en-GB"/>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p:cNvSpPr>
            <a:spLocks noGrp="1"/>
          </p:cNvSpPr>
          <p:nvPr>
            <p:ph type="sldNum" sz="quarter" idx="12"/>
          </p:nvPr>
        </p:nvSpPr>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198496368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E2EC0334-28EB-4F1F-BD16-08D330CD455E}" type="datetime1">
              <a:rPr lang="en-GB" smtClean="0"/>
              <a:t>05/09/2018</a:t>
            </a:fld>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GB" dirty="0"/>
          </a:p>
        </p:txBody>
      </p:sp>
      <p:sp>
        <p:nvSpPr>
          <p:cNvPr id="4" name="Slide Number Placeholder 3"/>
          <p:cNvSpPr>
            <a:spLocks noGrp="1"/>
          </p:cNvSpPr>
          <p:nvPr>
            <p:ph type="sldNum" sz="quarter" idx="12"/>
          </p:nvPr>
        </p:nvSpPr>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279432854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chor="t">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nchor="t"/>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E8555148-B83E-48EE-9171-00BCE6E78234}" type="datetime1">
              <a:rPr lang="en-GB" smtClean="0"/>
              <a:t>05/09/2018</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37194107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solidFill>
                  <a:schemeClr val="bg1"/>
                </a:solidFill>
              </a:defRPr>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solidFill>
                  <a:schemeClr val="bg1"/>
                </a:solidFill>
              </a:defRPr>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lvl1pPr>
              <a:defRPr>
                <a:solidFill>
                  <a:schemeClr val="bg1"/>
                </a:solidFill>
              </a:defRPr>
            </a:lvl1pPr>
          </a:lstStyle>
          <a:p>
            <a:fld id="{FB0C5DC8-F010-407E-B2C6-AA3E34E07E00}" type="datetime1">
              <a:rPr lang="en-GB" smtClean="0"/>
              <a:t>05/09/2018</a:t>
            </a:fld>
            <a:endParaRPr lang="en-GB"/>
          </a:p>
        </p:txBody>
      </p:sp>
      <p:sp>
        <p:nvSpPr>
          <p:cNvPr id="6" name="Footer Placeholder 5"/>
          <p:cNvSpPr>
            <a:spLocks noGrp="1"/>
          </p:cNvSpPr>
          <p:nvPr>
            <p:ph type="ftr" sz="quarter" idx="11"/>
          </p:nvPr>
        </p:nvSpPr>
        <p:spPr>
          <a:xfrm>
            <a:off x="590396" y="6041362"/>
            <a:ext cx="3295413" cy="365125"/>
          </a:xfrm>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FA034D79-1501-47C8-A4F1-B5A5A0DE9F3B}" type="slidenum">
              <a:rPr lang="en-GB" smtClean="0"/>
              <a:t>‹#›</a:t>
            </a:fld>
            <a:endParaRPr lang="en-GB"/>
          </a:p>
        </p:txBody>
      </p:sp>
    </p:spTree>
    <p:extLst>
      <p:ext uri="{BB962C8B-B14F-4D97-AF65-F5344CB8AC3E}">
        <p14:creationId xmlns:p14="http://schemas.microsoft.com/office/powerpoint/2010/main" val="40202043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bg1"/>
                </a:solidFill>
              </a:defRPr>
            </a:lvl1pPr>
          </a:lstStyle>
          <a:p>
            <a:endParaRPr lang="en-GB"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bg1"/>
                </a:solidFill>
              </a:defRPr>
            </a:lvl1pPr>
          </a:lstStyle>
          <a:p>
            <a:fld id="{52BF26CE-61DE-4509-9988-F6B19D15070E}" type="datetime1">
              <a:rPr lang="en-GB" smtClean="0"/>
              <a:t>05/09/2018</a:t>
            </a:fld>
            <a:endParaRPr lang="en-GB"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A034D79-1501-47C8-A4F1-B5A5A0DE9F3B}" type="slidenum">
              <a:rPr lang="en-GB" smtClean="0"/>
              <a:t>‹#›</a:t>
            </a:fld>
            <a:endParaRPr lang="en-GB" dirty="0"/>
          </a:p>
        </p:txBody>
      </p:sp>
    </p:spTree>
    <p:extLst>
      <p:ext uri="{BB962C8B-B14F-4D97-AF65-F5344CB8AC3E}">
        <p14:creationId xmlns:p14="http://schemas.microsoft.com/office/powerpoint/2010/main" val="2570443087"/>
      </p:ext>
    </p:extLst>
  </p:cSld>
  <p:clrMap bg1="dk1" tx1="lt1" bg2="dk2" tx2="lt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203" r:id="rId12"/>
    <p:sldLayoutId id="2147484204" r:id="rId13"/>
    <p:sldLayoutId id="2147484205" r:id="rId14"/>
    <p:sldLayoutId id="2147483649" r:id="rId15"/>
  </p:sldLayoutIdLst>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hf hdr="0" ftr="0" dt="0"/>
  <p:txStyles>
    <p:titleStyle>
      <a:lvl1pPr algn="l" defTabSz="457200" rtl="0" eaLnBrk="1" latinLnBrk="0" hangingPunct="1">
        <a:spcBef>
          <a:spcPct val="0"/>
        </a:spcBef>
        <a:buNone/>
        <a:defRPr sz="40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bg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6300" y="3594491"/>
            <a:ext cx="3962026" cy="1067398"/>
          </a:xfrm>
        </p:spPr>
        <p:txBody>
          <a:bodyPr/>
          <a:lstStyle/>
          <a:p>
            <a:r>
              <a:rPr lang="en-GB" dirty="0" err="1"/>
              <a:t>FileBucket</a:t>
            </a:r>
            <a:endParaRPr lang="en-GB" dirty="0"/>
          </a:p>
        </p:txBody>
      </p:sp>
      <p:sp>
        <p:nvSpPr>
          <p:cNvPr id="3" name="TextBox 2"/>
          <p:cNvSpPr txBox="1"/>
          <p:nvPr/>
        </p:nvSpPr>
        <p:spPr>
          <a:xfrm>
            <a:off x="469190" y="5553075"/>
            <a:ext cx="3705225" cy="461665"/>
          </a:xfrm>
          <a:prstGeom prst="rect">
            <a:avLst/>
          </a:prstGeom>
          <a:noFill/>
        </p:spPr>
        <p:txBody>
          <a:bodyPr wrap="square" rtlCol="0">
            <a:spAutoFit/>
          </a:bodyPr>
          <a:lstStyle/>
          <a:p>
            <a:r>
              <a:rPr lang="en-US" sz="2400" dirty="0">
                <a:solidFill>
                  <a:schemeClr val="accent4">
                    <a:lumMod val="75000"/>
                  </a:schemeClr>
                </a:solidFill>
              </a:rPr>
              <a:t>Share Yourselves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900" y="3532878"/>
            <a:ext cx="1190625" cy="1190625"/>
          </a:xfrm>
          <a:prstGeom prst="rect">
            <a:avLst/>
          </a:prstGeom>
        </p:spPr>
      </p:pic>
    </p:spTree>
    <p:extLst>
      <p:ext uri="{BB962C8B-B14F-4D97-AF65-F5344CB8AC3E}">
        <p14:creationId xmlns:p14="http://schemas.microsoft.com/office/powerpoint/2010/main" val="195879447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It’s Time to demonstrate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958" y="4904143"/>
            <a:ext cx="2419349" cy="1814512"/>
          </a:xfrm>
          <a:prstGeom prst="rect">
            <a:avLst/>
          </a:prstGeom>
        </p:spPr>
      </p:pic>
    </p:spTree>
    <p:extLst>
      <p:ext uri="{BB962C8B-B14F-4D97-AF65-F5344CB8AC3E}">
        <p14:creationId xmlns:p14="http://schemas.microsoft.com/office/powerpoint/2010/main" val="248629496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Send File</a:t>
            </a:r>
          </a:p>
        </p:txBody>
      </p:sp>
      <p:sp>
        <p:nvSpPr>
          <p:cNvPr id="4" name="Slide Number Placeholder 3"/>
          <p:cNvSpPr>
            <a:spLocks noGrp="1"/>
          </p:cNvSpPr>
          <p:nvPr>
            <p:ph type="sldNum" sz="quarter" idx="12"/>
          </p:nvPr>
        </p:nvSpPr>
        <p:spPr/>
        <p:txBody>
          <a:bodyPr/>
          <a:lstStyle/>
          <a:p>
            <a:fld id="{FA034D79-1501-47C8-A4F1-B5A5A0DE9F3B}" type="slidenum">
              <a:rPr lang="en-GB" smtClean="0"/>
              <a:t>11</a:t>
            </a:fld>
            <a:endParaRPr lang="en-GB"/>
          </a:p>
        </p:txBody>
      </p:sp>
      <p:sp>
        <p:nvSpPr>
          <p:cNvPr id="5" name="TextBox 4"/>
          <p:cNvSpPr txBox="1"/>
          <p:nvPr/>
        </p:nvSpPr>
        <p:spPr>
          <a:xfrm>
            <a:off x="438150" y="1683774"/>
            <a:ext cx="11455380" cy="5407506"/>
          </a:xfrm>
          <a:prstGeom prst="rect">
            <a:avLst/>
          </a:prstGeom>
          <a:noFill/>
        </p:spPr>
        <p:txBody>
          <a:bodyPr wrap="none" rtlCol="0">
            <a:spAutoFit/>
          </a:bodyPr>
          <a:lstStyle/>
          <a:p>
            <a:pPr>
              <a:lnSpc>
                <a:spcPct val="107000"/>
              </a:lnSpc>
            </a:pP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          using</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client.GetStream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//Send file size</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long</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FileInfo</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FilePath</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).Length;</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BitConverter</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.GetBytes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8);</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using</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FilePath</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FileMode</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.Open</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count =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rest =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FileSendProgress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null</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for</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&lt; count;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else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r>
              <a:rPr lang="en-GB" dirty="0">
                <a:solidFill>
                  <a:schemeClr val="bg1">
                    <a:lumMod val="95000"/>
                    <a:lumOff val="5000"/>
                  </a:schemeClr>
                </a:solidFill>
              </a:rPr>
              <a:t>                        </a:t>
            </a:r>
            <a:endParaRPr lang="en-US" dirty="0">
              <a:solidFill>
                <a:schemeClr val="bg1">
                  <a:lumMod val="95000"/>
                  <a:lumOff val="5000"/>
                </a:schemeClr>
              </a:solidFill>
            </a:endParaRPr>
          </a:p>
        </p:txBody>
      </p:sp>
    </p:spTree>
    <p:extLst>
      <p:ext uri="{BB962C8B-B14F-4D97-AF65-F5344CB8AC3E}">
        <p14:creationId xmlns:p14="http://schemas.microsoft.com/office/powerpoint/2010/main" val="73771137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Send File(Cont.)</a:t>
            </a:r>
          </a:p>
        </p:txBody>
      </p:sp>
      <p:sp>
        <p:nvSpPr>
          <p:cNvPr id="4" name="Slide Number Placeholder 3"/>
          <p:cNvSpPr>
            <a:spLocks noGrp="1"/>
          </p:cNvSpPr>
          <p:nvPr>
            <p:ph type="sldNum" sz="quarter" idx="12"/>
          </p:nvPr>
        </p:nvSpPr>
        <p:spPr/>
        <p:txBody>
          <a:bodyPr/>
          <a:lstStyle/>
          <a:p>
            <a:fld id="{FA034D79-1501-47C8-A4F1-B5A5A0DE9F3B}" type="slidenum">
              <a:rPr lang="en-GB" smtClean="0"/>
              <a:t>12</a:t>
            </a:fld>
            <a:endParaRPr lang="en-GB"/>
          </a:p>
        </p:txBody>
      </p:sp>
      <p:sp>
        <p:nvSpPr>
          <p:cNvPr id="5" name="TextBox 4"/>
          <p:cNvSpPr txBox="1"/>
          <p:nvPr/>
        </p:nvSpPr>
        <p:spPr>
          <a:xfrm>
            <a:off x="1724025" y="1840964"/>
            <a:ext cx="9049272" cy="4537781"/>
          </a:xfrm>
          <a:prstGeom prst="rect">
            <a:avLst/>
          </a:prstGeom>
          <a:noFill/>
        </p:spPr>
        <p:txBody>
          <a:bodyPr wrap="none" rtlCol="0">
            <a:spAutoFit/>
          </a:bodyPr>
          <a:lstStyle/>
          <a:p>
            <a:pPr>
              <a:lnSpc>
                <a:spcPct val="107000"/>
              </a:lnSpc>
            </a:pPr>
            <a:r>
              <a:rPr lang="en-GB">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else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			             for</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&lt; count;)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FileSendProgress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double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)count);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//Rest Bytes</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[rest];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rest);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rest);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spcAft>
                <a:spcPts val="800"/>
              </a:spcAft>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dirty="0">
              <a:solidFill>
                <a:schemeClr val="bg1">
                  <a:lumMod val="95000"/>
                  <a:lumOff val="5000"/>
                </a:schemeClr>
              </a:solidFill>
            </a:endParaRPr>
          </a:p>
        </p:txBody>
      </p:sp>
    </p:spTree>
    <p:extLst>
      <p:ext uri="{BB962C8B-B14F-4D97-AF65-F5344CB8AC3E}">
        <p14:creationId xmlns:p14="http://schemas.microsoft.com/office/powerpoint/2010/main" val="57552366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Receive File</a:t>
            </a:r>
          </a:p>
        </p:txBody>
      </p:sp>
      <p:sp>
        <p:nvSpPr>
          <p:cNvPr id="4" name="Slide Number Placeholder 3"/>
          <p:cNvSpPr>
            <a:spLocks noGrp="1"/>
          </p:cNvSpPr>
          <p:nvPr>
            <p:ph type="sldNum" sz="quarter" idx="12"/>
          </p:nvPr>
        </p:nvSpPr>
        <p:spPr/>
        <p:txBody>
          <a:bodyPr/>
          <a:lstStyle/>
          <a:p>
            <a:fld id="{FA034D79-1501-47C8-A4F1-B5A5A0DE9F3B}" type="slidenum">
              <a:rPr lang="en-GB" smtClean="0"/>
              <a:t>13</a:t>
            </a:fld>
            <a:endParaRPr lang="en-GB"/>
          </a:p>
        </p:txBody>
      </p:sp>
      <p:sp>
        <p:nvSpPr>
          <p:cNvPr id="5" name="TextBox 4"/>
          <p:cNvSpPr txBox="1"/>
          <p:nvPr/>
        </p:nvSpPr>
        <p:spPr>
          <a:xfrm>
            <a:off x="325517" y="1660469"/>
            <a:ext cx="11708655" cy="5111143"/>
          </a:xfrm>
          <a:prstGeom prst="rect">
            <a:avLst/>
          </a:prstGeom>
          <a:noFill/>
        </p:spPr>
        <p:txBody>
          <a:bodyPr wrap="none" rtlCol="0">
            <a:spAutoFit/>
          </a:bodyPr>
          <a:lstStyle/>
          <a:p>
            <a:pPr>
              <a:lnSpc>
                <a:spcPct val="107000"/>
              </a:lnSpc>
            </a:pP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         using</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client.GetStream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//Receive file size</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[8];</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8);</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long</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BitConverter</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.ToInt64(</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(Connect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null</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Connect(</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Connection</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.Successful</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count =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rest =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//TODO hard code replace this</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FilePath</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"D:\\downloaded_image.jpg"</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using</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FilePath</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FileMode</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FileReceiveProgress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null</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r>
              <a:rPr lang="en-GB" dirty="0">
                <a:solidFill>
                  <a:schemeClr val="bg1">
                    <a:lumMod val="95000"/>
                    <a:lumOff val="5000"/>
                  </a:schemeClr>
                </a:solidFill>
              </a:rPr>
              <a:t>                </a:t>
            </a:r>
            <a:endParaRPr lang="en-US" dirty="0">
              <a:solidFill>
                <a:schemeClr val="bg1">
                  <a:lumMod val="95000"/>
                  <a:lumOff val="5000"/>
                </a:schemeClr>
              </a:solidFill>
            </a:endParaRPr>
          </a:p>
        </p:txBody>
      </p:sp>
    </p:spTree>
    <p:extLst>
      <p:ext uri="{BB962C8B-B14F-4D97-AF65-F5344CB8AC3E}">
        <p14:creationId xmlns:p14="http://schemas.microsoft.com/office/powerpoint/2010/main" val="47494832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Receive File(Cont.)</a:t>
            </a:r>
          </a:p>
        </p:txBody>
      </p:sp>
      <p:sp>
        <p:nvSpPr>
          <p:cNvPr id="4" name="Slide Number Placeholder 3"/>
          <p:cNvSpPr>
            <a:spLocks noGrp="1"/>
          </p:cNvSpPr>
          <p:nvPr>
            <p:ph type="sldNum" sz="quarter" idx="12"/>
          </p:nvPr>
        </p:nvSpPr>
        <p:spPr/>
        <p:txBody>
          <a:bodyPr/>
          <a:lstStyle/>
          <a:p>
            <a:fld id="{FA034D79-1501-47C8-A4F1-B5A5A0DE9F3B}" type="slidenum">
              <a:rPr lang="en-GB" smtClean="0"/>
              <a:t>14</a:t>
            </a:fld>
            <a:endParaRPr lang="en-GB"/>
          </a:p>
        </p:txBody>
      </p:sp>
      <p:sp>
        <p:nvSpPr>
          <p:cNvPr id="5" name="TextBox 4"/>
          <p:cNvSpPr txBox="1"/>
          <p:nvPr/>
        </p:nvSpPr>
        <p:spPr>
          <a:xfrm>
            <a:off x="1706642" y="1937673"/>
            <a:ext cx="9175910" cy="4537781"/>
          </a:xfrm>
          <a:prstGeom prst="rect">
            <a:avLst/>
          </a:prstGeom>
          <a:noFill/>
        </p:spPr>
        <p:txBody>
          <a:bodyPr wrap="none" rtlCol="0">
            <a:spAutoFit/>
          </a:bodyPr>
          <a:lstStyle/>
          <a:p>
            <a:pPr>
              <a:lnSpc>
                <a:spcPct val="107000"/>
              </a:lnSpc>
            </a:pP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                    if</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FileReceiveProgress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null</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for</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&lt; count;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else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for</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&lt; count;)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bufferSize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FileReceiveProgress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double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)count);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dirty="0">
              <a:solidFill>
                <a:schemeClr val="bg1">
                  <a:lumMod val="95000"/>
                  <a:lumOff val="5000"/>
                </a:schemeClr>
              </a:solidFill>
            </a:endParaRPr>
          </a:p>
        </p:txBody>
      </p:sp>
    </p:spTree>
    <p:extLst>
      <p:ext uri="{BB962C8B-B14F-4D97-AF65-F5344CB8AC3E}">
        <p14:creationId xmlns:p14="http://schemas.microsoft.com/office/powerpoint/2010/main" val="268962399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Receive File(Cont.)</a:t>
            </a:r>
          </a:p>
        </p:txBody>
      </p:sp>
      <p:sp>
        <p:nvSpPr>
          <p:cNvPr id="4" name="Slide Number Placeholder 3"/>
          <p:cNvSpPr>
            <a:spLocks noGrp="1"/>
          </p:cNvSpPr>
          <p:nvPr>
            <p:ph type="sldNum" sz="quarter" idx="12"/>
          </p:nvPr>
        </p:nvSpPr>
        <p:spPr/>
        <p:txBody>
          <a:bodyPr/>
          <a:lstStyle/>
          <a:p>
            <a:fld id="{FA034D79-1501-47C8-A4F1-B5A5A0DE9F3B}" type="slidenum">
              <a:rPr lang="en-GB" smtClean="0"/>
              <a:t>15</a:t>
            </a:fld>
            <a:endParaRPr lang="en-GB"/>
          </a:p>
        </p:txBody>
      </p:sp>
      <p:sp>
        <p:nvSpPr>
          <p:cNvPr id="5" name="TextBox 4"/>
          <p:cNvSpPr txBox="1"/>
          <p:nvPr/>
        </p:nvSpPr>
        <p:spPr>
          <a:xfrm>
            <a:off x="1706642" y="1937673"/>
            <a:ext cx="9809096" cy="2463238"/>
          </a:xfrm>
          <a:prstGeom prst="rect">
            <a:avLst/>
          </a:prstGeom>
          <a:noFill/>
        </p:spPr>
        <p:txBody>
          <a:bodyPr wrap="none" rtlCol="0">
            <a:spAutoFit/>
          </a:bodyPr>
          <a:lstStyle/>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//Rest Bytes</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[rest];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rest);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rest);</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FileReceiveProgress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null</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FileReceiveProgress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(1);</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Iskoola Pota" panose="020B0502040204020203" pitchFamily="34" charset="0"/>
            </a:endParaRPr>
          </a:p>
          <a:p>
            <a:pPr>
              <a:lnSpc>
                <a:spcPct val="107000"/>
              </a:lnSpc>
              <a:spcAft>
                <a:spcPts val="800"/>
              </a:spcAft>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dirty="0">
              <a:solidFill>
                <a:schemeClr val="bg1">
                  <a:lumMod val="95000"/>
                  <a:lumOff val="5000"/>
                </a:schemeClr>
              </a:solidFill>
            </a:endParaRPr>
          </a:p>
        </p:txBody>
      </p:sp>
    </p:spTree>
    <p:extLst>
      <p:ext uri="{BB962C8B-B14F-4D97-AF65-F5344CB8AC3E}">
        <p14:creationId xmlns:p14="http://schemas.microsoft.com/office/powerpoint/2010/main" val="249645228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Architecture</a:t>
            </a:r>
          </a:p>
        </p:txBody>
      </p:sp>
      <p:sp>
        <p:nvSpPr>
          <p:cNvPr id="4" name="Slide Number Placeholder 3"/>
          <p:cNvSpPr>
            <a:spLocks noGrp="1"/>
          </p:cNvSpPr>
          <p:nvPr>
            <p:ph type="sldNum" sz="quarter" idx="12"/>
          </p:nvPr>
        </p:nvSpPr>
        <p:spPr/>
        <p:txBody>
          <a:bodyPr/>
          <a:lstStyle/>
          <a:p>
            <a:fld id="{FA034D79-1501-47C8-A4F1-B5A5A0DE9F3B}" type="slidenum">
              <a:rPr lang="en-GB" smtClean="0"/>
              <a:t>16</a:t>
            </a:fld>
            <a:endParaRPr lang="en-GB"/>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248" y="1603932"/>
            <a:ext cx="2466975" cy="5038725"/>
          </a:xfrm>
          <a:prstGeom prst="rect">
            <a:avLst/>
          </a:prstGeom>
        </p:spPr>
      </p:pic>
      <p:graphicFrame>
        <p:nvGraphicFramePr>
          <p:cNvPr id="8" name="Diagram 7"/>
          <p:cNvGraphicFramePr/>
          <p:nvPr>
            <p:extLst>
              <p:ext uri="{D42A27DB-BD31-4B8C-83A1-F6EECF244321}">
                <p14:modId xmlns:p14="http://schemas.microsoft.com/office/powerpoint/2010/main" val="2697472864"/>
              </p:ext>
            </p:extLst>
          </p:nvPr>
        </p:nvGraphicFramePr>
        <p:xfrm>
          <a:off x="5886883" y="3159642"/>
          <a:ext cx="4148636" cy="17065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787272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 Receive File</a:t>
            </a:r>
          </a:p>
        </p:txBody>
      </p:sp>
      <p:sp>
        <p:nvSpPr>
          <p:cNvPr id="3" name="Content Placeholder 2"/>
          <p:cNvSpPr>
            <a:spLocks noGrp="1"/>
          </p:cNvSpPr>
          <p:nvPr>
            <p:ph idx="1"/>
          </p:nvPr>
        </p:nvSpPr>
        <p:spPr>
          <a:xfrm>
            <a:off x="801288" y="1929724"/>
            <a:ext cx="10554574" cy="4071949"/>
          </a:xfrm>
        </p:spPr>
        <p:txBody>
          <a:bodyPr>
            <a:normAutofit fontScale="77500" lnSpcReduction="20000"/>
          </a:bodyPr>
          <a:lstStyle/>
          <a:p>
            <a:pPr marL="0" marR="0" indent="0">
              <a:lnSpc>
                <a:spcPct val="107000"/>
              </a:lnSpc>
              <a:spcBef>
                <a:spcPts val="0"/>
              </a:spcBef>
              <a:spcAft>
                <a:spcPts val="0"/>
              </a:spcAft>
              <a:buNone/>
            </a:pPr>
            <a:r>
              <a:rPr lang="en-GB"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//Receive file size</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[4];</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4);</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BitConverter</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.ToInt32(</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//Receive File name</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4);</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fileNameLen</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BitConverter</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.ToInt32(</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fileNameLen</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stream.Read</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fileNameLen</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string</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Encoding</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.ASCII.GetString</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800"/>
              </a:spcAft>
              <a:buNone/>
            </a:pP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FilePath</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A034D79-1501-47C8-A4F1-B5A5A0DE9F3B}" type="slidenum">
              <a:rPr lang="en-GB" smtClean="0"/>
              <a:t>17</a:t>
            </a:fld>
            <a:endParaRPr lang="en-GB"/>
          </a:p>
        </p:txBody>
      </p:sp>
    </p:spTree>
    <p:extLst>
      <p:ext uri="{BB962C8B-B14F-4D97-AF65-F5344CB8AC3E}">
        <p14:creationId xmlns:p14="http://schemas.microsoft.com/office/powerpoint/2010/main" val="23610402"/>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807" y="4733925"/>
            <a:ext cx="2124075" cy="2124075"/>
          </a:xfrm>
          <a:prstGeom prst="rect">
            <a:avLst/>
          </a:prstGeom>
        </p:spPr>
      </p:pic>
      <p:sp>
        <p:nvSpPr>
          <p:cNvPr id="2" name="Title 1"/>
          <p:cNvSpPr>
            <a:spLocks noGrp="1"/>
          </p:cNvSpPr>
          <p:nvPr>
            <p:ph type="title"/>
          </p:nvPr>
        </p:nvSpPr>
        <p:spPr/>
        <p:txBody>
          <a:bodyPr/>
          <a:lstStyle/>
          <a:p>
            <a:r>
              <a:rPr lang="en-US" dirty="0"/>
              <a:t>Protocol – Send File</a:t>
            </a:r>
          </a:p>
        </p:txBody>
      </p:sp>
      <p:sp>
        <p:nvSpPr>
          <p:cNvPr id="3" name="Content Placeholder 2"/>
          <p:cNvSpPr>
            <a:spLocks noGrp="1"/>
          </p:cNvSpPr>
          <p:nvPr>
            <p:ph idx="1"/>
          </p:nvPr>
        </p:nvSpPr>
        <p:spPr>
          <a:xfrm>
            <a:off x="801288" y="1786849"/>
            <a:ext cx="10554574" cy="4071949"/>
          </a:xfrm>
        </p:spPr>
        <p:txBody>
          <a:bodyPr>
            <a:normAutofit fontScale="85000" lnSpcReduction="20000"/>
          </a:bodyPr>
          <a:lstStyle/>
          <a:p>
            <a:pPr marL="0" marR="0" indent="0">
              <a:lnSpc>
                <a:spcPct val="107000"/>
              </a:lnSpc>
              <a:spcBef>
                <a:spcPts val="0"/>
              </a:spcBef>
              <a:spcAft>
                <a:spcPts val="0"/>
              </a:spcAft>
              <a:buNone/>
            </a:pPr>
            <a:r>
              <a:rPr lang="en-GB"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//Send file size</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FileInfo</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fileInfo</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FileInfo</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FilePath</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fileInfo.Length</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BitConverter</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.GetBytes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4);</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//Send file name</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byte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Encoding</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.ASCII.GetBytes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fileInfo.Name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GB"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BitConverter</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.GetBytes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fileNamebytes.Length</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0"/>
              </a:spcAft>
              <a:buNone/>
            </a:pP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fileSizeBytes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4);</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marR="0" indent="0">
              <a:lnSpc>
                <a:spcPct val="107000"/>
              </a:lnSpc>
              <a:spcBef>
                <a:spcPts val="0"/>
              </a:spcBef>
              <a:spcAft>
                <a:spcPts val="800"/>
              </a:spcAft>
              <a:buNone/>
            </a:pP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stream.Write</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fileNamebytes</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0, </a:t>
            </a:r>
            <a:r>
              <a:rPr lang="en-GB"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fileNamebytes.Length</a:t>
            </a:r>
            <a:r>
              <a:rPr lang="en-GB"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Iskoola Pota" panose="020B0502040204020203"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A034D79-1501-47C8-A4F1-B5A5A0DE9F3B}" type="slidenum">
              <a:rPr lang="en-GB" smtClean="0"/>
              <a:t>18</a:t>
            </a:fld>
            <a:endParaRPr lang="en-GB"/>
          </a:p>
        </p:txBody>
      </p:sp>
    </p:spTree>
    <p:extLst>
      <p:ext uri="{BB962C8B-B14F-4D97-AF65-F5344CB8AC3E}">
        <p14:creationId xmlns:p14="http://schemas.microsoft.com/office/powerpoint/2010/main" val="2423586573"/>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Works</a:t>
            </a:r>
          </a:p>
        </p:txBody>
      </p:sp>
      <p:sp>
        <p:nvSpPr>
          <p:cNvPr id="3" name="Content Placeholder 2"/>
          <p:cNvSpPr>
            <a:spLocks noGrp="1"/>
          </p:cNvSpPr>
          <p:nvPr>
            <p:ph idx="1"/>
          </p:nvPr>
        </p:nvSpPr>
        <p:spPr/>
        <p:txBody>
          <a:bodyPr/>
          <a:lstStyle/>
          <a:p>
            <a:r>
              <a:rPr lang="en-US" dirty="0"/>
              <a:t>Add a search functionality to find what are the file with a given name.</a:t>
            </a:r>
          </a:p>
          <a:p>
            <a:r>
              <a:rPr lang="en-US" dirty="0"/>
              <a:t>Add a centralize sever, then peers cant identify what are the available peers and files.</a:t>
            </a:r>
          </a:p>
          <a:p>
            <a:r>
              <a:rPr lang="en-US" dirty="0"/>
              <a:t>Private file sharing( Encrypted file sharing ).</a:t>
            </a:r>
          </a:p>
        </p:txBody>
      </p:sp>
      <p:sp>
        <p:nvSpPr>
          <p:cNvPr id="4" name="Slide Number Placeholder 3"/>
          <p:cNvSpPr>
            <a:spLocks noGrp="1"/>
          </p:cNvSpPr>
          <p:nvPr>
            <p:ph type="sldNum" sz="quarter" idx="12"/>
          </p:nvPr>
        </p:nvSpPr>
        <p:spPr/>
        <p:txBody>
          <a:bodyPr/>
          <a:lstStyle/>
          <a:p>
            <a:fld id="{FA034D79-1501-47C8-A4F1-B5A5A0DE9F3B}" type="slidenum">
              <a:rPr lang="en-GB" smtClean="0"/>
              <a:t>19</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513" y="3233394"/>
            <a:ext cx="4063492" cy="3047619"/>
          </a:xfrm>
          <a:prstGeom prst="rect">
            <a:avLst/>
          </a:prstGeom>
        </p:spPr>
      </p:pic>
    </p:spTree>
    <p:extLst>
      <p:ext uri="{BB962C8B-B14F-4D97-AF65-F5344CB8AC3E}">
        <p14:creationId xmlns:p14="http://schemas.microsoft.com/office/powerpoint/2010/main" val="3467650811"/>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Presented By</a:t>
            </a:r>
          </a:p>
        </p:txBody>
      </p:sp>
      <p:sp>
        <p:nvSpPr>
          <p:cNvPr id="3" name="Content Placeholder 2"/>
          <p:cNvSpPr>
            <a:spLocks noGrp="1"/>
          </p:cNvSpPr>
          <p:nvPr>
            <p:ph idx="1"/>
          </p:nvPr>
        </p:nvSpPr>
        <p:spPr>
          <a:xfrm>
            <a:off x="801288" y="2310724"/>
            <a:ext cx="10554574" cy="4071949"/>
          </a:xfrm>
        </p:spPr>
        <p:txBody>
          <a:bodyPr/>
          <a:lstStyle/>
          <a:p>
            <a:pPr marL="0" indent="0">
              <a:buNone/>
            </a:pPr>
            <a:r>
              <a:rPr lang="en-GB" dirty="0"/>
              <a:t>SE/2013/011 – </a:t>
            </a:r>
            <a:r>
              <a:rPr lang="en-GB" dirty="0" err="1"/>
              <a:t>Sandun</a:t>
            </a:r>
            <a:r>
              <a:rPr lang="en-GB" dirty="0"/>
              <a:t> </a:t>
            </a:r>
            <a:r>
              <a:rPr lang="en-GB" dirty="0" err="1"/>
              <a:t>Susantha</a:t>
            </a:r>
            <a:endParaRPr lang="en-GB" dirty="0"/>
          </a:p>
          <a:p>
            <a:pPr marL="0" indent="0">
              <a:buNone/>
            </a:pPr>
            <a:r>
              <a:rPr lang="en-GB" dirty="0"/>
              <a:t>SE/2013/012 – </a:t>
            </a:r>
            <a:r>
              <a:rPr lang="en-GB" dirty="0" err="1"/>
              <a:t>Renuka</a:t>
            </a:r>
            <a:r>
              <a:rPr lang="en-GB" dirty="0"/>
              <a:t> </a:t>
            </a:r>
            <a:r>
              <a:rPr lang="en-GB" dirty="0" err="1"/>
              <a:t>Piyumal</a:t>
            </a:r>
            <a:endParaRPr lang="en-GB" dirty="0"/>
          </a:p>
          <a:p>
            <a:pPr marL="0" indent="0">
              <a:buNone/>
            </a:pPr>
            <a:r>
              <a:rPr lang="en-GB" dirty="0"/>
              <a:t>SE/2013/018 – </a:t>
            </a:r>
            <a:r>
              <a:rPr lang="en-GB" dirty="0" err="1"/>
              <a:t>Kavuri</a:t>
            </a:r>
            <a:r>
              <a:rPr lang="en-GB" dirty="0"/>
              <a:t> </a:t>
            </a:r>
            <a:r>
              <a:rPr lang="en-GB" dirty="0" err="1"/>
              <a:t>Karthikeyan</a:t>
            </a:r>
            <a:endParaRPr lang="en-GB" dirty="0"/>
          </a:p>
          <a:p>
            <a:pPr marL="0" indent="0">
              <a:buNone/>
            </a:pPr>
            <a:r>
              <a:rPr lang="en-GB" dirty="0"/>
              <a:t>SE/2013/020 – </a:t>
            </a:r>
            <a:r>
              <a:rPr lang="en-GB" dirty="0" err="1"/>
              <a:t>Senira</a:t>
            </a:r>
            <a:r>
              <a:rPr lang="en-GB" dirty="0"/>
              <a:t> </a:t>
            </a:r>
            <a:r>
              <a:rPr lang="en-GB" dirty="0" err="1"/>
              <a:t>Keshan</a:t>
            </a:r>
            <a:endParaRPr lang="en-GB" dirty="0"/>
          </a:p>
          <a:p>
            <a:pPr marL="0" indent="0">
              <a:buNone/>
            </a:pPr>
            <a:r>
              <a:rPr lang="en-GB" dirty="0"/>
              <a:t>SE/2013/025 – </a:t>
            </a:r>
            <a:r>
              <a:rPr lang="en-GB" dirty="0" err="1"/>
              <a:t>Lasitha</a:t>
            </a:r>
            <a:r>
              <a:rPr lang="en-GB" dirty="0"/>
              <a:t> </a:t>
            </a:r>
            <a:r>
              <a:rPr lang="en-GB" dirty="0" err="1"/>
              <a:t>Gayan</a:t>
            </a:r>
            <a:endParaRPr lang="en-GB" dirty="0"/>
          </a:p>
        </p:txBody>
      </p:sp>
      <p:sp>
        <p:nvSpPr>
          <p:cNvPr id="4" name="Slide Number Placeholder 3"/>
          <p:cNvSpPr>
            <a:spLocks noGrp="1"/>
          </p:cNvSpPr>
          <p:nvPr>
            <p:ph type="sldNum" sz="quarter" idx="12"/>
          </p:nvPr>
        </p:nvSpPr>
        <p:spPr/>
        <p:txBody>
          <a:bodyPr/>
          <a:lstStyle/>
          <a:p>
            <a:fld id="{FA034D79-1501-47C8-A4F1-B5A5A0DE9F3B}" type="slidenum">
              <a:rPr lang="en-GB" smtClean="0"/>
              <a:t>2</a:t>
            </a:fld>
            <a:endParaRPr lang="en-GB"/>
          </a:p>
        </p:txBody>
      </p:sp>
    </p:spTree>
    <p:extLst>
      <p:ext uri="{BB962C8B-B14F-4D97-AF65-F5344CB8AC3E}">
        <p14:creationId xmlns:p14="http://schemas.microsoft.com/office/powerpoint/2010/main" val="92829379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Questions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974" y="5280847"/>
            <a:ext cx="2304070" cy="1512719"/>
          </a:xfrm>
          <a:prstGeom prst="rect">
            <a:avLst/>
          </a:prstGeom>
        </p:spPr>
      </p:pic>
    </p:spTree>
    <p:extLst>
      <p:ext uri="{BB962C8B-B14F-4D97-AF65-F5344CB8AC3E}">
        <p14:creationId xmlns:p14="http://schemas.microsoft.com/office/powerpoint/2010/main" val="412736415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A034D79-1501-47C8-A4F1-B5A5A0DE9F3B}" type="slidenum">
              <a:rPr lang="en-GB" smtClean="0"/>
              <a:t>21</a:t>
            </a:fld>
            <a:endParaRPr lang="en-GB"/>
          </a:p>
        </p:txBody>
      </p:sp>
      <p:sp>
        <p:nvSpPr>
          <p:cNvPr id="3" name="Rectangle 2"/>
          <p:cNvSpPr/>
          <p:nvPr/>
        </p:nvSpPr>
        <p:spPr>
          <a:xfrm>
            <a:off x="-101600" y="-101600"/>
            <a:ext cx="12293600" cy="695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Thank You</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315252">
            <a:off x="1255730" y="982936"/>
            <a:ext cx="3118374" cy="3084843"/>
          </a:xfrm>
          <a:prstGeom prst="rect">
            <a:avLst/>
          </a:prstGeom>
        </p:spPr>
      </p:pic>
    </p:spTree>
    <p:extLst>
      <p:ext uri="{BB962C8B-B14F-4D97-AF65-F5344CB8AC3E}">
        <p14:creationId xmlns:p14="http://schemas.microsoft.com/office/powerpoint/2010/main" val="4040261244"/>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a:t>
            </a:r>
          </a:p>
        </p:txBody>
      </p:sp>
      <p:sp>
        <p:nvSpPr>
          <p:cNvPr id="3" name="Content Placeholder 2"/>
          <p:cNvSpPr>
            <a:spLocks noGrp="1"/>
          </p:cNvSpPr>
          <p:nvPr>
            <p:ph idx="1"/>
          </p:nvPr>
        </p:nvSpPr>
        <p:spPr>
          <a:xfrm>
            <a:off x="818712" y="1786849"/>
            <a:ext cx="10554574" cy="4404401"/>
          </a:xfrm>
        </p:spPr>
        <p:txBody>
          <a:bodyPr>
            <a:normAutofit fontScale="92500" lnSpcReduction="20000"/>
          </a:bodyPr>
          <a:lstStyle/>
          <a:p>
            <a:r>
              <a:rPr lang="en-GB" dirty="0"/>
              <a:t>What is peer to peer network?</a:t>
            </a:r>
          </a:p>
          <a:p>
            <a:r>
              <a:rPr lang="en-GB" dirty="0"/>
              <a:t>What is TCP protocol?</a:t>
            </a:r>
          </a:p>
          <a:p>
            <a:r>
              <a:rPr lang="en-GB" dirty="0"/>
              <a:t>Send file</a:t>
            </a:r>
          </a:p>
          <a:p>
            <a:r>
              <a:rPr lang="en-GB" dirty="0"/>
              <a:t>Receive file</a:t>
            </a:r>
          </a:p>
          <a:p>
            <a:r>
              <a:rPr lang="en-GB" dirty="0"/>
              <a:t>Project Architecture</a:t>
            </a:r>
          </a:p>
          <a:p>
            <a:r>
              <a:rPr lang="en-GB" dirty="0"/>
              <a:t>Protocol – Send file</a:t>
            </a:r>
          </a:p>
          <a:p>
            <a:r>
              <a:rPr lang="en-GB" dirty="0"/>
              <a:t>Protocol – Receive file</a:t>
            </a:r>
          </a:p>
          <a:p>
            <a:r>
              <a:rPr lang="en-GB" dirty="0"/>
              <a:t>User Interface &amp; Features</a:t>
            </a:r>
          </a:p>
          <a:p>
            <a:r>
              <a:rPr lang="en-GB" dirty="0"/>
              <a:t>Demonstration </a:t>
            </a:r>
          </a:p>
        </p:txBody>
      </p:sp>
      <p:sp>
        <p:nvSpPr>
          <p:cNvPr id="4" name="Slide Number Placeholder 3"/>
          <p:cNvSpPr>
            <a:spLocks noGrp="1"/>
          </p:cNvSpPr>
          <p:nvPr>
            <p:ph type="sldNum" sz="quarter" idx="12"/>
          </p:nvPr>
        </p:nvSpPr>
        <p:spPr/>
        <p:txBody>
          <a:bodyPr/>
          <a:lstStyle/>
          <a:p>
            <a:fld id="{FA034D79-1501-47C8-A4F1-B5A5A0DE9F3B}" type="slidenum">
              <a:rPr lang="en-GB" smtClean="0"/>
              <a:t>3</a:t>
            </a:fld>
            <a:endParaRPr lang="en-GB"/>
          </a:p>
        </p:txBody>
      </p:sp>
    </p:spTree>
    <p:extLst>
      <p:ext uri="{BB962C8B-B14F-4D97-AF65-F5344CB8AC3E}">
        <p14:creationId xmlns:p14="http://schemas.microsoft.com/office/powerpoint/2010/main" val="36652421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peer to peer network?</a:t>
            </a:r>
          </a:p>
        </p:txBody>
      </p:sp>
      <p:sp>
        <p:nvSpPr>
          <p:cNvPr id="3" name="Content Placeholder 2"/>
          <p:cNvSpPr>
            <a:spLocks noGrp="1"/>
          </p:cNvSpPr>
          <p:nvPr>
            <p:ph idx="1"/>
          </p:nvPr>
        </p:nvSpPr>
        <p:spPr>
          <a:xfrm>
            <a:off x="818712" y="1786849"/>
            <a:ext cx="10554574" cy="2547026"/>
          </a:xfrm>
        </p:spPr>
        <p:txBody>
          <a:bodyPr>
            <a:normAutofit/>
          </a:bodyPr>
          <a:lstStyle/>
          <a:p>
            <a:pPr marL="0" indent="0" algn="just">
              <a:spcBef>
                <a:spcPts val="800"/>
              </a:spcBef>
              <a:buNone/>
            </a:pPr>
            <a:r>
              <a:rPr lang="en-GB" dirty="0"/>
              <a:t>Peer-to-peer (P2P) is a decentralized communications model in which each party has the same capabilities and either party can initiate a communication session. Unlike the client/server model, in which the client makes a service request and the server fulfil the request, the P2P network model allows each node to function as both a client and server.</a:t>
            </a:r>
          </a:p>
        </p:txBody>
      </p:sp>
      <p:sp>
        <p:nvSpPr>
          <p:cNvPr id="4" name="Slide Number Placeholder 3"/>
          <p:cNvSpPr>
            <a:spLocks noGrp="1"/>
          </p:cNvSpPr>
          <p:nvPr>
            <p:ph type="sldNum" sz="quarter" idx="12"/>
          </p:nvPr>
        </p:nvSpPr>
        <p:spPr/>
        <p:txBody>
          <a:bodyPr/>
          <a:lstStyle/>
          <a:p>
            <a:fld id="{FA034D79-1501-47C8-A4F1-B5A5A0DE9F3B}" type="slidenum">
              <a:rPr lang="en-GB" smtClean="0"/>
              <a:t>4</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50" y="3727319"/>
            <a:ext cx="3090863" cy="3199043"/>
          </a:xfrm>
          <a:prstGeom prst="rect">
            <a:avLst/>
          </a:prstGeom>
        </p:spPr>
      </p:pic>
    </p:spTree>
    <p:extLst>
      <p:ext uri="{BB962C8B-B14F-4D97-AF65-F5344CB8AC3E}">
        <p14:creationId xmlns:p14="http://schemas.microsoft.com/office/powerpoint/2010/main" val="13908505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TCP protocol?</a:t>
            </a:r>
          </a:p>
        </p:txBody>
      </p:sp>
      <p:sp>
        <p:nvSpPr>
          <p:cNvPr id="3" name="Content Placeholder 2"/>
          <p:cNvSpPr>
            <a:spLocks noGrp="1"/>
          </p:cNvSpPr>
          <p:nvPr>
            <p:ph idx="1"/>
          </p:nvPr>
        </p:nvSpPr>
        <p:spPr>
          <a:xfrm>
            <a:off x="801288" y="1929724"/>
            <a:ext cx="10554574" cy="2547026"/>
          </a:xfrm>
        </p:spPr>
        <p:txBody>
          <a:bodyPr>
            <a:normAutofit fontScale="92500" lnSpcReduction="20000"/>
          </a:bodyPr>
          <a:lstStyle/>
          <a:p>
            <a:pPr marL="0" indent="0" algn="just">
              <a:spcBef>
                <a:spcPts val="800"/>
              </a:spcBef>
              <a:buNone/>
            </a:pPr>
            <a:r>
              <a:rPr lang="en-GB" dirty="0"/>
              <a:t>TCP (Transmission Control Protocol) is a standard that defines how to establish and maintain a network conversation via which application</a:t>
            </a:r>
            <a:r>
              <a:rPr lang="en-GB" u="sng" dirty="0"/>
              <a:t> </a:t>
            </a:r>
            <a:r>
              <a:rPr lang="en-GB" dirty="0"/>
              <a:t>programs can exchange data. TCP works with the Internet Protocol (IP), which defines how computers send packets of data to each other. Together, TCP and IP are the basic rules defining the Internet. TCP is defined by the Internet Engineering Task Force (IETF) in the Request for Comment (RFC) standards document number 793</a:t>
            </a:r>
          </a:p>
        </p:txBody>
      </p:sp>
      <p:sp>
        <p:nvSpPr>
          <p:cNvPr id="4" name="Slide Number Placeholder 3"/>
          <p:cNvSpPr>
            <a:spLocks noGrp="1"/>
          </p:cNvSpPr>
          <p:nvPr>
            <p:ph type="sldNum" sz="quarter" idx="12"/>
          </p:nvPr>
        </p:nvSpPr>
        <p:spPr/>
        <p:txBody>
          <a:bodyPr/>
          <a:lstStyle/>
          <a:p>
            <a:fld id="{FA034D79-1501-47C8-A4F1-B5A5A0DE9F3B}" type="slidenum">
              <a:rPr lang="en-GB" smtClean="0"/>
              <a:t>5</a:t>
            </a:fld>
            <a:endParaRPr lang="en-GB"/>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0" y="4226357"/>
            <a:ext cx="2305050" cy="2305050"/>
          </a:xfrm>
          <a:prstGeom prst="rect">
            <a:avLst/>
          </a:prstGeom>
        </p:spPr>
      </p:pic>
    </p:spTree>
    <p:extLst>
      <p:ext uri="{BB962C8B-B14F-4D97-AF65-F5344CB8AC3E}">
        <p14:creationId xmlns:p14="http://schemas.microsoft.com/office/powerpoint/2010/main" val="1763302397"/>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 we look at some features </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1339" y="1998604"/>
            <a:ext cx="6369795" cy="4071938"/>
          </a:xfrm>
        </p:spPr>
      </p:pic>
      <p:sp>
        <p:nvSpPr>
          <p:cNvPr id="4" name="Slide Number Placeholder 3"/>
          <p:cNvSpPr>
            <a:spLocks noGrp="1"/>
          </p:cNvSpPr>
          <p:nvPr>
            <p:ph type="sldNum" sz="quarter" idx="12"/>
          </p:nvPr>
        </p:nvSpPr>
        <p:spPr/>
        <p:txBody>
          <a:bodyPr/>
          <a:lstStyle/>
          <a:p>
            <a:fld id="{FA034D79-1501-47C8-A4F1-B5A5A0DE9F3B}" type="slidenum">
              <a:rPr lang="en-GB" smtClean="0"/>
              <a:t>6</a:t>
            </a:fld>
            <a:endParaRPr lang="en-GB"/>
          </a:p>
        </p:txBody>
      </p:sp>
      <p:sp>
        <p:nvSpPr>
          <p:cNvPr id="7" name="Rounded Rectangle 6"/>
          <p:cNvSpPr/>
          <p:nvPr/>
        </p:nvSpPr>
        <p:spPr>
          <a:xfrm>
            <a:off x="6153150" y="2705100"/>
            <a:ext cx="2238375" cy="394882"/>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10725" y="4559990"/>
            <a:ext cx="1819275" cy="452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Progress bar</a:t>
            </a:r>
          </a:p>
        </p:txBody>
      </p:sp>
      <p:cxnSp>
        <p:nvCxnSpPr>
          <p:cNvPr id="11" name="Straight Arrow Connector 10"/>
          <p:cNvCxnSpPr/>
          <p:nvPr/>
        </p:nvCxnSpPr>
        <p:spPr>
          <a:xfrm flipH="1" flipV="1">
            <a:off x="7067550" y="3895725"/>
            <a:ext cx="2495550" cy="800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127005" y="2102085"/>
            <a:ext cx="959845" cy="54851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315450" y="1924816"/>
            <a:ext cx="1819275" cy="452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Users’ PC Name</a:t>
            </a:r>
          </a:p>
        </p:txBody>
      </p:sp>
      <p:sp>
        <p:nvSpPr>
          <p:cNvPr id="18" name="Oval 17"/>
          <p:cNvSpPr/>
          <p:nvPr/>
        </p:nvSpPr>
        <p:spPr>
          <a:xfrm>
            <a:off x="2047875" y="2650596"/>
            <a:ext cx="1123950" cy="5593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03080" y="4695825"/>
            <a:ext cx="1133475" cy="5619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18068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 we look at some features (cont.)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764" y="1658810"/>
            <a:ext cx="6369795" cy="4071938"/>
          </a:xfrm>
        </p:spPr>
      </p:pic>
      <p:sp>
        <p:nvSpPr>
          <p:cNvPr id="4" name="Slide Number Placeholder 3"/>
          <p:cNvSpPr>
            <a:spLocks noGrp="1"/>
          </p:cNvSpPr>
          <p:nvPr>
            <p:ph type="sldNum" sz="quarter" idx="12"/>
          </p:nvPr>
        </p:nvSpPr>
        <p:spPr/>
        <p:txBody>
          <a:bodyPr/>
          <a:lstStyle/>
          <a:p>
            <a:fld id="{FA034D79-1501-47C8-A4F1-B5A5A0DE9F3B}" type="slidenum">
              <a:rPr lang="en-GB" smtClean="0"/>
              <a:t>7</a:t>
            </a:fld>
            <a:endParaRPr lang="en-GB"/>
          </a:p>
        </p:txBody>
      </p:sp>
      <p:sp>
        <p:nvSpPr>
          <p:cNvPr id="6" name="Oval 5"/>
          <p:cNvSpPr/>
          <p:nvPr/>
        </p:nvSpPr>
        <p:spPr>
          <a:xfrm>
            <a:off x="4463273" y="3081739"/>
            <a:ext cx="3914775" cy="12260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478328"/>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 we look at some features (cont.)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114" y="1639760"/>
            <a:ext cx="6369795" cy="4071938"/>
          </a:xfrm>
        </p:spPr>
      </p:pic>
      <p:sp>
        <p:nvSpPr>
          <p:cNvPr id="4" name="Slide Number Placeholder 3"/>
          <p:cNvSpPr>
            <a:spLocks noGrp="1"/>
          </p:cNvSpPr>
          <p:nvPr>
            <p:ph type="sldNum" sz="quarter" idx="12"/>
          </p:nvPr>
        </p:nvSpPr>
        <p:spPr/>
        <p:txBody>
          <a:bodyPr/>
          <a:lstStyle/>
          <a:p>
            <a:fld id="{FA034D79-1501-47C8-A4F1-B5A5A0DE9F3B}" type="slidenum">
              <a:rPr lang="en-GB" smtClean="0"/>
              <a:t>8</a:t>
            </a:fld>
            <a:endParaRPr lang="en-GB"/>
          </a:p>
        </p:txBody>
      </p:sp>
      <p:sp>
        <p:nvSpPr>
          <p:cNvPr id="6" name="Oval 5"/>
          <p:cNvSpPr/>
          <p:nvPr/>
        </p:nvSpPr>
        <p:spPr>
          <a:xfrm>
            <a:off x="3800475" y="2900764"/>
            <a:ext cx="4634724" cy="20522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519395"/>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 we look at some features (cont.)</a:t>
            </a:r>
          </a:p>
        </p:txBody>
      </p:sp>
      <p:sp>
        <p:nvSpPr>
          <p:cNvPr id="4" name="Slide Number Placeholder 3"/>
          <p:cNvSpPr>
            <a:spLocks noGrp="1"/>
          </p:cNvSpPr>
          <p:nvPr>
            <p:ph type="sldNum" sz="quarter" idx="12"/>
          </p:nvPr>
        </p:nvSpPr>
        <p:spPr/>
        <p:txBody>
          <a:bodyPr/>
          <a:lstStyle/>
          <a:p>
            <a:fld id="{FA034D79-1501-47C8-A4F1-B5A5A0DE9F3B}" type="slidenum">
              <a:rPr lang="en-GB" smtClean="0"/>
              <a:t>9</a:t>
            </a:fld>
            <a:endParaRPr lang="en-GB"/>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820" y="1814713"/>
            <a:ext cx="6655655" cy="4071938"/>
          </a:xfrm>
        </p:spPr>
      </p:pic>
      <p:sp>
        <p:nvSpPr>
          <p:cNvPr id="8" name="Oval 7"/>
          <p:cNvSpPr/>
          <p:nvPr/>
        </p:nvSpPr>
        <p:spPr>
          <a:xfrm>
            <a:off x="5114925" y="2710264"/>
            <a:ext cx="3257550" cy="16426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60759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Custom 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1259</TotalTime>
  <Words>610</Words>
  <Application>Microsoft Office PowerPoint</Application>
  <PresentationFormat>Widescreen</PresentationFormat>
  <Paragraphs>179</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Calibri</vt:lpstr>
      <vt:lpstr>Calibri Light</vt:lpstr>
      <vt:lpstr>Consolas</vt:lpstr>
      <vt:lpstr>Iskoola Pota</vt:lpstr>
      <vt:lpstr>Times New Roman</vt:lpstr>
      <vt:lpstr>Wingdings 2</vt:lpstr>
      <vt:lpstr>Quotable</vt:lpstr>
      <vt:lpstr>FileBucket</vt:lpstr>
      <vt:lpstr>Presented By</vt:lpstr>
      <vt:lpstr>Content</vt:lpstr>
      <vt:lpstr>What is peer to peer network?</vt:lpstr>
      <vt:lpstr>What is TCP protocol?</vt:lpstr>
      <vt:lpstr>Shall we look at some features </vt:lpstr>
      <vt:lpstr>Shall we look at some features (cont.)</vt:lpstr>
      <vt:lpstr>Shall we look at some features (cont.)</vt:lpstr>
      <vt:lpstr>Shall we look at some features (cont.)</vt:lpstr>
      <vt:lpstr>It’s Time to demonstrate</vt:lpstr>
      <vt:lpstr>Send File</vt:lpstr>
      <vt:lpstr>Send File(Cont.)</vt:lpstr>
      <vt:lpstr>Receive File</vt:lpstr>
      <vt:lpstr>Receive File(Cont.)</vt:lpstr>
      <vt:lpstr>Receive File(Cont.)</vt:lpstr>
      <vt:lpstr>Project Architecture</vt:lpstr>
      <vt:lpstr>Protocol – Receive File</vt:lpstr>
      <vt:lpstr>Protocol – Send File</vt:lpstr>
      <vt:lpstr>Further Works</vt:lpstr>
      <vt:lpstr>Questions</vt:lpstr>
      <vt:lpstr>PowerPoint Presentation</vt:lpstr>
    </vt:vector>
  </TitlesOfParts>
  <Company>University of Kelaniya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dc:title>
  <dc:subject>Image processing</dc:subject>
  <dc:creator>Renuka Piyumal</dc:creator>
  <cp:keywords>image processing</cp:keywords>
  <cp:lastModifiedBy>Renuka Piyumal</cp:lastModifiedBy>
  <cp:revision>124</cp:revision>
  <dcterms:created xsi:type="dcterms:W3CDTF">2017-06-03T06:00:36Z</dcterms:created>
  <dcterms:modified xsi:type="dcterms:W3CDTF">2018-09-05T17:05:12Z</dcterms:modified>
  <cp:category>review</cp:category>
</cp:coreProperties>
</file>