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BEERA RENUKA RAMANI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BEERA RENUKA RAMANI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KIET ENGINEERING COLLEGE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Expanding beyond images.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Traditional encryption methods are easily detectable and can raise suspicion.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Need for a secure way to hide confidential messages within images.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Ensuring data security while maintaining the integrity of the cover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Making encryption and decryption accessible to non-</a:t>
            </a:r>
            <a:r>
              <a:rPr lang="en-US" sz="2400" dirty="0" err="1"/>
              <a:t>techinal</a:t>
            </a:r>
            <a:r>
              <a:rPr lang="en-US" sz="2400" dirty="0"/>
              <a:t> users through a simple interface.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P</a:t>
            </a:r>
            <a:r>
              <a:rPr lang="en-IN" sz="2400" dirty="0" err="1">
                <a:latin typeface="+mj-lt"/>
              </a:rPr>
              <a:t>rogramming</a:t>
            </a:r>
            <a:r>
              <a:rPr lang="en-IN" sz="2400" dirty="0">
                <a:latin typeface="+mj-lt"/>
              </a:rPr>
              <a:t> language : </a:t>
            </a:r>
            <a:r>
              <a:rPr lang="en-IN" sz="2400" dirty="0"/>
              <a:t>python </a:t>
            </a:r>
            <a:endParaRPr lang="en-IN" sz="24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Image Processing Library : </a:t>
            </a:r>
            <a:r>
              <a:rPr lang="en-IN" sz="2400" dirty="0"/>
              <a:t>OpenCV</a:t>
            </a: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Graphical User Interface (GUI) :</a:t>
            </a:r>
            <a:r>
              <a:rPr lang="en-IN" sz="2400" dirty="0"/>
              <a:t> </a:t>
            </a:r>
            <a:r>
              <a:rPr lang="en-IN" sz="2400" dirty="0" err="1"/>
              <a:t>Tkinter</a:t>
            </a: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File Handling &amp; Security : </a:t>
            </a:r>
            <a:r>
              <a:rPr lang="en-IN" sz="2400" dirty="0"/>
              <a:t>Basic encryption logic for password protection</a:t>
            </a: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Additional Libraries : </a:t>
            </a:r>
            <a:r>
              <a:rPr lang="en-IN" sz="2400" dirty="0"/>
              <a:t>Pillow</a:t>
            </a:r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Platform : </a:t>
            </a:r>
            <a:r>
              <a:rPr lang="en-IN" sz="2400" dirty="0"/>
              <a:t>Windows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1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B9170D-8E5F-12A0-46CD-C29B87FA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16" y="1482244"/>
            <a:ext cx="7029094" cy="4673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C8CCF-8299-944A-2D2E-66FE14E4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-45719"/>
            <a:ext cx="5277724" cy="4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20239-15CF-A815-4CA0-0E6BF55B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10" y="1567070"/>
            <a:ext cx="4376162" cy="24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 to non-technical users.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8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https://github.com/RenukaRamani-02/MY-PROJECT-AICTE-.git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Words>374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lithikasraya c</cp:lastModifiedBy>
  <cp:revision>32</cp:revision>
  <dcterms:created xsi:type="dcterms:W3CDTF">2021-05-26T16:50:10Z</dcterms:created>
  <dcterms:modified xsi:type="dcterms:W3CDTF">2025-02-25T09:51:39Z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