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0" r:id="rId6"/>
    <p:sldId id="262" r:id="rId7"/>
    <p:sldId id="264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8AC8-44BE-D8A9-CB04-86BD8F2A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957F-FF85-350E-9B0A-26C2FE55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0682-89A1-053E-4CC1-3037FFAA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E712-5243-BA7F-88D1-6BC0E85A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1DE5-9E56-B808-E563-25300ABF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1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29CC-599E-90BB-501E-1AB2696C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DB990-F9CA-6FEA-B493-2F9B9309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F283-258F-F064-5B51-805B7959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5F38-378C-6E12-C873-EAC139B9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0795-5FEC-DC48-8EB2-71E97A75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9D4B3-426C-B959-033E-3A176389E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A9725-AF8F-C0DA-982E-09E4701D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998B-45B5-F044-1B90-DCACD6E3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D956-733D-11D8-B94F-72A648D8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F9AF-C330-5FE3-70BD-E0462F11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7359-8BBB-7176-52E2-A8F8C1A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D236-F16E-0852-C848-EA1DF030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48E7-98EA-2157-2CFA-5C4F96B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3CD5-7858-2664-F9B3-AA2BBD4F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F8F3-038E-965C-1809-34BF508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E4E4-B1FF-5E14-4E1D-8C0ADDCF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E2C1F-70BE-BCEC-6107-ECC85421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C887-13ED-7E33-CECC-ED946BD3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CFDA-CFF7-A76D-50B4-50FDA7C0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9659-B8D2-D6E7-241E-F2C6C628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BF00-FB16-1C9E-5990-21FC83BB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A803-AF80-7940-8A59-D5BB3CC2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F64DF-8FCF-A61E-051D-70118CAA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AB0E-C0B0-C376-9F09-79B18B07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7F42F-C885-38CC-A6E8-47928695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29975-F5F1-CDBD-B4FB-4EED50A9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4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177D-CED6-E500-9DB0-95E50E76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2D5-85CF-1D31-4C95-B2243400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AD7F-2FB7-75E2-FD70-8AB6ECBD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231A3-44D2-675D-B009-B6490D0E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0411A-DED8-1B34-54CE-2C92CDAEA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E0510-A5AE-9176-04ED-74B7506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57C4-CABC-F03D-CC8B-D091574C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28026-3102-95C5-304C-7368E403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37B-CC63-7D36-74BC-2C63383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31020-4C21-3A90-0637-BA6EAB70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E3D9D-7558-114F-C397-C5B4D0C8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A24C0-A02D-D63B-05F3-6BB2AEA4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5765-FFEC-A23B-A0B6-19B808CF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03AD7-6110-9A30-823F-CF0B6C6D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A977A-3377-9AAB-270D-B1DBB74D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D183-69E7-2CC2-FA1D-BFA3323D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0595-E916-81B8-9EAF-38FD09D3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78CB4-BEE5-61F5-DCB4-7225F28F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3AD-5AB1-7201-E1D1-EAAC4A40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EB29-FB20-7B4B-23DD-5433EEC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412C-CF5C-56E7-1157-B4170B83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93D9-AD00-7742-E2F1-50BAC6CC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5F0A2-A1B4-E3D9-D85D-9FD9A2EE7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295C9-9A2E-91A6-59C4-1EA07E7C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2302-C472-B369-64F5-6F58980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E1E32-9772-7742-2A6F-71BA23E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C89E-5C5D-DB77-82FE-D97B7A9A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8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E98FC-A863-27B0-F7FC-51B22FF1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5606-447F-C401-641D-0F120F0F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3E40-2C9A-C961-81F8-13082A203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5097-C5AE-4468-936D-024BA34577A8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3943-B805-F6D4-6EBD-B088C730B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1A29-940B-768A-6A86-5049A5AA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681-CFF9-4DC8-BE9D-AD3FC8202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0ED59E-D7F0-E81A-D412-EE254E718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317241"/>
            <a:ext cx="11122089" cy="5934269"/>
          </a:xfrm>
        </p:spPr>
        <p:txBody>
          <a:bodyPr/>
          <a:lstStyle/>
          <a:p>
            <a:r>
              <a:rPr lang="en-IN" dirty="0"/>
              <a:t>Programming Language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dirty="0"/>
              <a:t>Rank of the language (</a:t>
            </a:r>
            <a:r>
              <a:rPr lang="en-IN" sz="2000" dirty="0" err="1"/>
              <a:t>Website:Tiobe</a:t>
            </a:r>
            <a:r>
              <a:rPr lang="en-IN" sz="2000" dirty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dirty="0"/>
              <a:t>Usage of the language in IT (Website: stack overflow)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dirty="0"/>
              <a:t>Most of the learners which language will learn (Website: </a:t>
            </a:r>
            <a:r>
              <a:rPr lang="en-IN" sz="2000" dirty="0" err="1"/>
              <a:t>pypl</a:t>
            </a:r>
            <a:r>
              <a:rPr lang="en-IN" sz="2000" dirty="0"/>
              <a:t>).</a:t>
            </a:r>
          </a:p>
          <a:p>
            <a:pPr algn="l"/>
            <a:endParaRPr lang="en-IN" sz="2000" dirty="0"/>
          </a:p>
          <a:p>
            <a:pPr algn="l"/>
            <a:r>
              <a:rPr lang="en-IN" sz="2000" u="sng" dirty="0" err="1">
                <a:solidFill>
                  <a:srgbClr val="FF0000"/>
                </a:solidFill>
              </a:rPr>
              <a:t>Tiobe</a:t>
            </a:r>
            <a:r>
              <a:rPr lang="en-IN" sz="2000" u="sng" dirty="0">
                <a:solidFill>
                  <a:srgbClr val="FF0000"/>
                </a:solidFill>
              </a:rPr>
              <a:t>:</a:t>
            </a:r>
          </a:p>
          <a:p>
            <a:pPr algn="l"/>
            <a:endParaRPr lang="en-IN" sz="2000" u="sng" dirty="0">
              <a:solidFill>
                <a:srgbClr val="FF0000"/>
              </a:solidFill>
            </a:endParaRPr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954FD-F89B-B651-DC30-F4838160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2771192"/>
            <a:ext cx="11464212" cy="3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54-A067-94EA-E72B-F91CFC5D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391886"/>
            <a:ext cx="10523376" cy="57850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b="1" dirty="0">
                <a:solidFill>
                  <a:srgbClr val="7F0055"/>
                </a:solidFill>
              </a:rPr>
              <a:t>public</a:t>
            </a:r>
            <a:r>
              <a:rPr lang="en-IN" sz="2000" b="1" dirty="0">
                <a:solidFill>
                  <a:srgbClr val="000000"/>
                </a:solidFill>
              </a:rPr>
              <a:t> </a:t>
            </a:r>
            <a:r>
              <a:rPr lang="en-IN" sz="2000" b="1" dirty="0">
                <a:solidFill>
                  <a:srgbClr val="7F0055"/>
                </a:solidFill>
              </a:rPr>
              <a:t>class</a:t>
            </a:r>
            <a:r>
              <a:rPr lang="en-IN" sz="2000" b="1" dirty="0">
                <a:solidFill>
                  <a:srgbClr val="000000"/>
                </a:solidFill>
              </a:rPr>
              <a:t> </a:t>
            </a:r>
            <a:r>
              <a:rPr lang="en-IN" sz="2000" b="1" dirty="0" err="1">
                <a:solidFill>
                  <a:srgbClr val="000000"/>
                </a:solidFill>
              </a:rPr>
              <a:t>CarDemo</a:t>
            </a:r>
            <a:r>
              <a:rPr lang="en-IN" sz="2000" b="1" dirty="0">
                <a:solidFill>
                  <a:srgbClr val="000000"/>
                </a:solidFill>
              </a:rPr>
              <a:t> {</a:t>
            </a:r>
            <a:endParaRPr lang="en-IN" sz="2000" dirty="0"/>
          </a:p>
          <a:p>
            <a:pPr marL="0" indent="0" algn="l">
              <a:buNone/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static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void</a:t>
            </a:r>
            <a:r>
              <a:rPr lang="en-US" sz="2000" b="1" dirty="0">
                <a:solidFill>
                  <a:srgbClr val="000000"/>
                </a:solidFill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</a:rPr>
              <a:t>args</a:t>
            </a:r>
            <a:r>
              <a:rPr lang="en-US" sz="2000" b="1" dirty="0">
                <a:solidFill>
                  <a:srgbClr val="000000"/>
                </a:solidFill>
              </a:rPr>
              <a:t>) {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</a:rPr>
              <a:t>Car </a:t>
            </a:r>
            <a:r>
              <a:rPr lang="en-IN" sz="2000" dirty="0">
                <a:solidFill>
                  <a:srgbClr val="6A3E3E"/>
                </a:solidFill>
              </a:rPr>
              <a:t>car</a:t>
            </a:r>
            <a:r>
              <a:rPr lang="en-IN" sz="2000" dirty="0">
                <a:solidFill>
                  <a:srgbClr val="000000"/>
                </a:solidFill>
              </a:rPr>
              <a:t>=</a:t>
            </a:r>
            <a:r>
              <a:rPr lang="en-IN" sz="2000" b="1" dirty="0">
                <a:solidFill>
                  <a:srgbClr val="7F0055"/>
                </a:solidFill>
              </a:rPr>
              <a:t>new</a:t>
            </a:r>
            <a:r>
              <a:rPr lang="en-IN" sz="2000" b="1" dirty="0">
                <a:solidFill>
                  <a:srgbClr val="000000"/>
                </a:solidFill>
              </a:rPr>
              <a:t> Car();</a:t>
            </a:r>
          </a:p>
          <a:p>
            <a:pPr marL="0" indent="0" algn="l">
              <a:buNone/>
            </a:pPr>
            <a:r>
              <a:rPr lang="en-IN" sz="2000" dirty="0" err="1">
                <a:solidFill>
                  <a:srgbClr val="6A3E3E"/>
                </a:solidFill>
              </a:rPr>
              <a:t>car</a:t>
            </a:r>
            <a:r>
              <a:rPr lang="en-IN" sz="2000" dirty="0" err="1">
                <a:solidFill>
                  <a:srgbClr val="000000"/>
                </a:solidFill>
              </a:rPr>
              <a:t>.setName</a:t>
            </a:r>
            <a:r>
              <a:rPr lang="en-IN" sz="2000" dirty="0">
                <a:solidFill>
                  <a:srgbClr val="000000"/>
                </a:solidFill>
              </a:rPr>
              <a:t>(</a:t>
            </a:r>
            <a:r>
              <a:rPr lang="en-IN" sz="2000" dirty="0">
                <a:solidFill>
                  <a:srgbClr val="2A00FF"/>
                </a:solidFill>
              </a:rPr>
              <a:t>"</a:t>
            </a:r>
            <a:r>
              <a:rPr lang="en-IN" sz="2000" dirty="0" err="1">
                <a:solidFill>
                  <a:srgbClr val="2A00FF"/>
                </a:solidFill>
              </a:rPr>
              <a:t>bmw</a:t>
            </a:r>
            <a:r>
              <a:rPr lang="en-IN" sz="2000" dirty="0">
                <a:solidFill>
                  <a:srgbClr val="2A00FF"/>
                </a:solidFill>
              </a:rPr>
              <a:t>"</a:t>
            </a:r>
            <a:r>
              <a:rPr lang="en-IN" sz="2000" dirty="0">
                <a:solidFill>
                  <a:srgbClr val="000000"/>
                </a:solidFill>
              </a:rPr>
              <a:t>);</a:t>
            </a:r>
          </a:p>
          <a:p>
            <a:pPr marL="0" indent="0" algn="l">
              <a:buNone/>
            </a:pPr>
            <a:r>
              <a:rPr lang="en-IN" sz="2000" dirty="0" err="1">
                <a:solidFill>
                  <a:srgbClr val="6A3E3E"/>
                </a:solidFill>
              </a:rPr>
              <a:t>car</a:t>
            </a:r>
            <a:r>
              <a:rPr lang="en-IN" sz="2000" dirty="0" err="1">
                <a:solidFill>
                  <a:srgbClr val="000000"/>
                </a:solidFill>
              </a:rPr>
              <a:t>.setMileage</a:t>
            </a:r>
            <a:r>
              <a:rPr lang="en-IN" sz="2000" dirty="0">
                <a:solidFill>
                  <a:srgbClr val="000000"/>
                </a:solidFill>
              </a:rPr>
              <a:t>(100);</a:t>
            </a:r>
          </a:p>
          <a:p>
            <a:pPr marL="0" indent="0" algn="l">
              <a:buNone/>
            </a:pPr>
            <a:r>
              <a:rPr lang="en-IN" sz="2000" dirty="0" err="1">
                <a:solidFill>
                  <a:srgbClr val="6A3E3E"/>
                </a:solidFill>
              </a:rPr>
              <a:t>car</a:t>
            </a:r>
            <a:r>
              <a:rPr lang="en-IN" sz="2000" dirty="0" err="1">
                <a:solidFill>
                  <a:srgbClr val="000000"/>
                </a:solidFill>
              </a:rPr>
              <a:t>.setCost</a:t>
            </a:r>
            <a:r>
              <a:rPr lang="en-IN" sz="2000" dirty="0">
                <a:solidFill>
                  <a:srgbClr val="000000"/>
                </a:solidFill>
              </a:rPr>
              <a:t>(1000000);</a:t>
            </a:r>
          </a:p>
          <a:p>
            <a:pPr marL="0" indent="0" algn="l">
              <a:buNone/>
            </a:pPr>
            <a:endParaRPr lang="en-IN" sz="2000" dirty="0"/>
          </a:p>
          <a:p>
            <a:pPr marL="0" indent="0" algn="l">
              <a:buNone/>
            </a:pPr>
            <a:r>
              <a:rPr lang="en-IN" sz="2000" dirty="0" err="1">
                <a:solidFill>
                  <a:srgbClr val="000000"/>
                </a:solidFill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</a:rPr>
              <a:t>.println</a:t>
            </a:r>
            <a:r>
              <a:rPr lang="en-IN" sz="2000" b="1" i="1" dirty="0">
                <a:solidFill>
                  <a:srgbClr val="000000"/>
                </a:solidFill>
              </a:rPr>
              <a:t>(</a:t>
            </a:r>
            <a:r>
              <a:rPr lang="en-IN" sz="2000" b="1" i="1" dirty="0" err="1">
                <a:solidFill>
                  <a:srgbClr val="6A3E3E"/>
                </a:solidFill>
              </a:rPr>
              <a:t>car</a:t>
            </a:r>
            <a:r>
              <a:rPr lang="en-IN" sz="2000" b="1" i="1" dirty="0" err="1">
                <a:solidFill>
                  <a:srgbClr val="000000"/>
                </a:solidFill>
              </a:rPr>
              <a:t>.getName</a:t>
            </a:r>
            <a:r>
              <a:rPr lang="en-IN" sz="2000" b="1" i="1" dirty="0">
                <a:solidFill>
                  <a:srgbClr val="000000"/>
                </a:solidFill>
              </a:rPr>
              <a:t>());</a:t>
            </a:r>
          </a:p>
          <a:p>
            <a:pPr marL="0" indent="0" algn="l">
              <a:buNone/>
            </a:pPr>
            <a:r>
              <a:rPr lang="en-IN" sz="2000" dirty="0" err="1">
                <a:solidFill>
                  <a:srgbClr val="000000"/>
                </a:solidFill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</a:rPr>
              <a:t>.println</a:t>
            </a:r>
            <a:r>
              <a:rPr lang="en-IN" sz="2000" b="1" i="1" dirty="0">
                <a:solidFill>
                  <a:srgbClr val="000000"/>
                </a:solidFill>
              </a:rPr>
              <a:t>(</a:t>
            </a:r>
            <a:r>
              <a:rPr lang="en-IN" sz="2000" b="1" i="1" dirty="0" err="1">
                <a:solidFill>
                  <a:srgbClr val="6A3E3E"/>
                </a:solidFill>
              </a:rPr>
              <a:t>car</a:t>
            </a:r>
            <a:r>
              <a:rPr lang="en-IN" sz="2000" b="1" i="1" dirty="0" err="1">
                <a:solidFill>
                  <a:srgbClr val="000000"/>
                </a:solidFill>
              </a:rPr>
              <a:t>.getMileage</a:t>
            </a:r>
            <a:r>
              <a:rPr lang="en-IN" sz="2000" b="1" i="1" dirty="0">
                <a:solidFill>
                  <a:srgbClr val="000000"/>
                </a:solidFill>
              </a:rPr>
              <a:t>());</a:t>
            </a:r>
          </a:p>
          <a:p>
            <a:pPr marL="0" indent="0" algn="l">
              <a:buNone/>
            </a:pPr>
            <a:r>
              <a:rPr lang="en-IN" sz="2000" dirty="0" err="1">
                <a:solidFill>
                  <a:srgbClr val="000000"/>
                </a:solidFill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</a:rPr>
              <a:t>.println</a:t>
            </a:r>
            <a:r>
              <a:rPr lang="en-IN" sz="2000" b="1" i="1" dirty="0">
                <a:solidFill>
                  <a:srgbClr val="000000"/>
                </a:solidFill>
              </a:rPr>
              <a:t>(</a:t>
            </a:r>
            <a:r>
              <a:rPr lang="en-IN" sz="2000" b="1" i="1" dirty="0" err="1">
                <a:solidFill>
                  <a:srgbClr val="6A3E3E"/>
                </a:solidFill>
              </a:rPr>
              <a:t>car</a:t>
            </a:r>
            <a:r>
              <a:rPr lang="en-IN" sz="2000" b="1" i="1" dirty="0" err="1">
                <a:solidFill>
                  <a:srgbClr val="000000"/>
                </a:solidFill>
              </a:rPr>
              <a:t>.getCost</a:t>
            </a:r>
            <a:r>
              <a:rPr lang="en-IN" sz="2000" b="1" i="1" dirty="0">
                <a:solidFill>
                  <a:srgbClr val="000000"/>
                </a:solidFill>
              </a:rPr>
              <a:t>());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</a:rPr>
              <a:t>}</a:t>
            </a:r>
            <a:endParaRPr lang="en-IN" sz="2000" dirty="0"/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96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4FF7-FDC6-A72F-CD09-EC54B924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7" y="482017"/>
            <a:ext cx="10515600" cy="5872130"/>
          </a:xfrm>
        </p:spPr>
        <p:txBody>
          <a:bodyPr/>
          <a:lstStyle/>
          <a:p>
            <a:pPr marL="0" indent="0">
              <a:buNone/>
            </a:pPr>
            <a:endParaRPr lang="en-IN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84DEC-B457-FF58-BA49-DA81E2BD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06" y="1139513"/>
            <a:ext cx="4227778" cy="4351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394053-34AC-00DE-1F2A-1D8BF26AF692}"/>
              </a:ext>
            </a:extLst>
          </p:cNvPr>
          <p:cNvSpPr txBox="1"/>
          <p:nvPr/>
        </p:nvSpPr>
        <p:spPr>
          <a:xfrm>
            <a:off x="1024813" y="482017"/>
            <a:ext cx="8121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/>
              <a:t>C l</a:t>
            </a:r>
            <a:r>
              <a:rPr lang="en-IN" dirty="0"/>
              <a:t>anguage is #1 </a:t>
            </a:r>
            <a:r>
              <a:rPr lang="en-IN" sz="1800" dirty="0"/>
              <a:t>When Covid-19 came.</a:t>
            </a:r>
          </a:p>
        </p:txBody>
      </p:sp>
    </p:spTree>
    <p:extLst>
      <p:ext uri="{BB962C8B-B14F-4D97-AF65-F5344CB8AC3E}">
        <p14:creationId xmlns:p14="http://schemas.microsoft.com/office/powerpoint/2010/main" val="71625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8E481-DD3C-65FB-EC64-065C99FB9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801" y="737118"/>
            <a:ext cx="5920223" cy="5562970"/>
          </a:xfr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8E01FCB-C6A4-5540-CE1A-F0038539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82" y="737118"/>
            <a:ext cx="5001208" cy="5645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B4E8D-FDD6-C0E7-6B5A-52BBAAB0F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01" y="725057"/>
            <a:ext cx="5920223" cy="55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D6218-8DD5-60CD-00B6-988CFF7E4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190" y="186613"/>
            <a:ext cx="10597422" cy="44480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DFB9E-9AAC-0E65-F14F-60D3D81E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1" y="4634709"/>
            <a:ext cx="1006618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64769-6EC0-B40B-A376-3C1B099D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4" y="429767"/>
            <a:ext cx="8061648" cy="28359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5E5DE-0C82-13F4-5F7C-7FFD564E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3478727"/>
            <a:ext cx="8061647" cy="3379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D931E-B980-14D4-2427-020D45090DAF}"/>
              </a:ext>
            </a:extLst>
          </p:cNvPr>
          <p:cNvSpPr txBox="1"/>
          <p:nvPr/>
        </p:nvSpPr>
        <p:spPr>
          <a:xfrm>
            <a:off x="9797142" y="943071"/>
            <a:ext cx="2286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/>
              <a:t>     </a:t>
            </a:r>
            <a:r>
              <a:rPr lang="en-IN" sz="1800" dirty="0"/>
              <a:t>Platform </a:t>
            </a:r>
          </a:p>
          <a:p>
            <a:pPr algn="l"/>
            <a:r>
              <a:rPr lang="en-IN" sz="1800" dirty="0"/>
              <a:t>     Dependent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444F2-9B6A-2590-FFB1-90A081E9EE58}"/>
              </a:ext>
            </a:extLst>
          </p:cNvPr>
          <p:cNvSpPr txBox="1"/>
          <p:nvPr/>
        </p:nvSpPr>
        <p:spPr>
          <a:xfrm>
            <a:off x="10098055" y="4046767"/>
            <a:ext cx="1703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/>
              <a:t>Platform </a:t>
            </a:r>
            <a:r>
              <a:rPr lang="en-IN" dirty="0"/>
              <a:t>In</a:t>
            </a:r>
            <a:r>
              <a:rPr lang="en-IN" sz="1800" dirty="0"/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41303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EC3E87-9E42-85B4-3FB3-3FE571330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634481"/>
            <a:ext cx="10191517" cy="5898821"/>
          </a:xfrm>
        </p:spPr>
      </p:pic>
    </p:spTree>
    <p:extLst>
      <p:ext uri="{BB962C8B-B14F-4D97-AF65-F5344CB8AC3E}">
        <p14:creationId xmlns:p14="http://schemas.microsoft.com/office/powerpoint/2010/main" val="157106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BC9C0-5FC6-87B3-747F-9A8F0AC34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08" y="648428"/>
            <a:ext cx="10256983" cy="6007945"/>
          </a:xfrm>
        </p:spPr>
      </p:pic>
    </p:spTree>
    <p:extLst>
      <p:ext uri="{BB962C8B-B14F-4D97-AF65-F5344CB8AC3E}">
        <p14:creationId xmlns:p14="http://schemas.microsoft.com/office/powerpoint/2010/main" val="276409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721E-997D-CBA1-E3BC-3EEF30EB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677960"/>
            <a:ext cx="11049000" cy="5573550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Simple{  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800" b="0" i="0" dirty="0">
                <a:solidFill>
                  <a:srgbClr val="0000FF"/>
                </a:solidFill>
                <a:effectLst/>
                <a:latin typeface="inter-regular"/>
              </a:rPr>
              <a:t>"Hello Java"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latin typeface="inter-regular"/>
              </a:rPr>
              <a:t>Note: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inter-regular"/>
              </a:rPr>
              <a:t>Save:class_name.java</a:t>
            </a:r>
            <a:endParaRPr lang="en-IN" sz="1800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inter-regular"/>
              </a:rPr>
              <a:t>Compilation:Javac</a:t>
            </a:r>
            <a:r>
              <a:rPr lang="en-IN" sz="1800" dirty="0">
                <a:solidFill>
                  <a:srgbClr val="000000"/>
                </a:solidFill>
                <a:latin typeface="inter-regular"/>
              </a:rPr>
              <a:t> class_name.java</a:t>
            </a:r>
          </a:p>
          <a:p>
            <a:pPr marL="0" indent="0">
              <a:buNone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Execution:Javac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class_name</a:t>
            </a:r>
            <a:endParaRPr lang="en-IN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9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D2CA-84BE-AE04-63F8-45D73A31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5" y="186611"/>
            <a:ext cx="5131837" cy="65034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1800" b="1" u="sng" dirty="0">
                <a:solidFill>
                  <a:srgbClr val="FF0000"/>
                </a:solidFill>
              </a:rPr>
              <a:t> Display Car Objects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public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7F0055"/>
                </a:solidFill>
              </a:rPr>
              <a:t>class</a:t>
            </a:r>
            <a:r>
              <a:rPr lang="en-IN" sz="1800" b="1" dirty="0">
                <a:solidFill>
                  <a:srgbClr val="000000"/>
                </a:solidFill>
              </a:rPr>
              <a:t> Car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private</a:t>
            </a:r>
            <a:r>
              <a:rPr lang="en-IN" sz="1800" b="1" dirty="0">
                <a:solidFill>
                  <a:srgbClr val="000000"/>
                </a:solidFill>
              </a:rPr>
              <a:t> String </a:t>
            </a:r>
            <a:r>
              <a:rPr lang="en-IN" sz="1800" b="1" dirty="0">
                <a:solidFill>
                  <a:srgbClr val="0000C0"/>
                </a:solidFill>
              </a:rPr>
              <a:t>name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private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7F0055"/>
                </a:solidFill>
              </a:rPr>
              <a:t>int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C0"/>
                </a:solidFill>
              </a:rPr>
              <a:t>mileage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private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7F0055"/>
                </a:solidFill>
              </a:rPr>
              <a:t>int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C0"/>
                </a:solidFill>
              </a:rPr>
              <a:t>cost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  <a:endParaRPr lang="en-IN" sz="1800" dirty="0"/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public</a:t>
            </a:r>
            <a:r>
              <a:rPr lang="en-IN" sz="1800" b="1" dirty="0">
                <a:solidFill>
                  <a:srgbClr val="000000"/>
                </a:solidFill>
              </a:rPr>
              <a:t> Car() {}</a:t>
            </a:r>
            <a:endParaRPr lang="en-IN" sz="18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Car(String </a:t>
            </a:r>
            <a:r>
              <a:rPr lang="en-US" sz="1800" b="1" dirty="0">
                <a:solidFill>
                  <a:srgbClr val="6A3E3E"/>
                </a:solidFill>
              </a:rPr>
              <a:t>name</a:t>
            </a:r>
            <a:r>
              <a:rPr lang="en-US" sz="1800" b="1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7F0055"/>
                </a:solidFill>
              </a:rPr>
              <a:t>int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mileage</a:t>
            </a:r>
            <a:r>
              <a:rPr lang="en-US" sz="1800" b="1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7F0055"/>
                </a:solidFill>
              </a:rPr>
              <a:t>int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cost</a:t>
            </a:r>
            <a:r>
              <a:rPr lang="en-US" sz="1800" b="1" dirty="0">
                <a:solidFill>
                  <a:srgbClr val="000000"/>
                </a:solidFill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super</a:t>
            </a:r>
            <a:r>
              <a:rPr lang="en-IN" sz="1800" b="1" dirty="0">
                <a:solidFill>
                  <a:srgbClr val="000000"/>
                </a:solidFill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this</a:t>
            </a:r>
            <a:r>
              <a:rPr lang="en-IN" sz="1800" b="1" dirty="0">
                <a:solidFill>
                  <a:srgbClr val="000000"/>
                </a:solidFill>
              </a:rPr>
              <a:t>.</a:t>
            </a:r>
            <a:r>
              <a:rPr lang="en-IN" sz="1800" b="1" dirty="0">
                <a:solidFill>
                  <a:srgbClr val="0000C0"/>
                </a:solidFill>
              </a:rPr>
              <a:t>name</a:t>
            </a:r>
            <a:r>
              <a:rPr lang="en-IN" sz="1800" b="1" dirty="0">
                <a:solidFill>
                  <a:srgbClr val="000000"/>
                </a:solidFill>
              </a:rPr>
              <a:t> = </a:t>
            </a:r>
            <a:r>
              <a:rPr lang="en-IN" sz="1800" b="1" dirty="0">
                <a:solidFill>
                  <a:srgbClr val="6A3E3E"/>
                </a:solidFill>
              </a:rPr>
              <a:t>name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7F0055"/>
                </a:solidFill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</a:rPr>
              <a:t>.</a:t>
            </a:r>
            <a:r>
              <a:rPr lang="en-IN" sz="1800" b="1" dirty="0" err="1">
                <a:solidFill>
                  <a:srgbClr val="0000C0"/>
                </a:solidFill>
              </a:rPr>
              <a:t>mileage</a:t>
            </a:r>
            <a:r>
              <a:rPr lang="en-IN" sz="1800" b="1" dirty="0">
                <a:solidFill>
                  <a:srgbClr val="000000"/>
                </a:solidFill>
              </a:rPr>
              <a:t> = </a:t>
            </a:r>
            <a:r>
              <a:rPr lang="en-IN" sz="1800" b="1" dirty="0">
                <a:solidFill>
                  <a:srgbClr val="6A3E3E"/>
                </a:solidFill>
              </a:rPr>
              <a:t>mileage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7F0055"/>
                </a:solidFill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</a:rPr>
              <a:t>.</a:t>
            </a:r>
            <a:r>
              <a:rPr lang="en-IN" sz="1800" b="1" dirty="0" err="1">
                <a:solidFill>
                  <a:srgbClr val="0000C0"/>
                </a:solidFill>
              </a:rPr>
              <a:t>cost</a:t>
            </a:r>
            <a:r>
              <a:rPr lang="en-IN" sz="1800" b="1" dirty="0">
                <a:solidFill>
                  <a:srgbClr val="000000"/>
                </a:solidFill>
              </a:rPr>
              <a:t> = </a:t>
            </a:r>
            <a:r>
              <a:rPr lang="en-IN" sz="1800" b="1" dirty="0">
                <a:solidFill>
                  <a:srgbClr val="6A3E3E"/>
                </a:solidFill>
              </a:rPr>
              <a:t>cost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  <a:endParaRPr lang="en-IN" sz="1800" dirty="0"/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public</a:t>
            </a:r>
            <a:r>
              <a:rPr lang="en-IN" sz="1800" b="1" dirty="0">
                <a:solidFill>
                  <a:srgbClr val="000000"/>
                </a:solidFill>
              </a:rPr>
              <a:t> String </a:t>
            </a:r>
            <a:r>
              <a:rPr lang="en-IN" sz="1800" b="1" dirty="0" err="1">
                <a:solidFill>
                  <a:srgbClr val="000000"/>
                </a:solidFill>
              </a:rPr>
              <a:t>getName</a:t>
            </a:r>
            <a:r>
              <a:rPr lang="en-IN" sz="1800" b="1" dirty="0">
                <a:solidFill>
                  <a:srgbClr val="000000"/>
                </a:solidFill>
              </a:rPr>
              <a:t>()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return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C0"/>
                </a:solidFill>
              </a:rPr>
              <a:t>name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  <a:endParaRPr lang="en-IN" sz="18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7F0055"/>
                </a:solidFill>
              </a:rPr>
              <a:t>void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000000"/>
                </a:solidFill>
              </a:rPr>
              <a:t>setName</a:t>
            </a:r>
            <a:r>
              <a:rPr lang="en-US" sz="1800" b="1" dirty="0">
                <a:solidFill>
                  <a:srgbClr val="000000"/>
                </a:solidFill>
              </a:rPr>
              <a:t>(String </a:t>
            </a:r>
            <a:r>
              <a:rPr lang="en-US" sz="1800" b="1" dirty="0">
                <a:solidFill>
                  <a:srgbClr val="6A3E3E"/>
                </a:solidFill>
              </a:rPr>
              <a:t>name</a:t>
            </a:r>
            <a:r>
              <a:rPr lang="en-US" sz="1800" b="1" dirty="0">
                <a:solidFill>
                  <a:srgbClr val="000000"/>
                </a:solidFill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this</a:t>
            </a:r>
            <a:r>
              <a:rPr lang="en-IN" sz="1800" b="1" dirty="0">
                <a:solidFill>
                  <a:srgbClr val="000000"/>
                </a:solidFill>
              </a:rPr>
              <a:t>.</a:t>
            </a:r>
            <a:r>
              <a:rPr lang="en-IN" sz="1800" b="1" dirty="0">
                <a:solidFill>
                  <a:srgbClr val="0000C0"/>
                </a:solidFill>
              </a:rPr>
              <a:t>name</a:t>
            </a:r>
            <a:r>
              <a:rPr lang="en-IN" sz="1800" b="1" dirty="0">
                <a:solidFill>
                  <a:srgbClr val="000000"/>
                </a:solidFill>
              </a:rPr>
              <a:t> = </a:t>
            </a:r>
            <a:r>
              <a:rPr lang="en-IN" sz="1800" b="1" dirty="0">
                <a:solidFill>
                  <a:srgbClr val="6A3E3E"/>
                </a:solidFill>
              </a:rPr>
              <a:t>name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  <a:r>
              <a:rPr lang="en-IN" sz="1800" dirty="0">
                <a:solidFill>
                  <a:srgbClr val="000000"/>
                </a:solidFill>
              </a:rPr>
              <a:t>}</a:t>
            </a:r>
          </a:p>
          <a:p>
            <a:pPr marL="0" indent="0" algn="l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50130-E4D7-638F-E817-95DCBAE08805}"/>
              </a:ext>
            </a:extLst>
          </p:cNvPr>
          <p:cNvSpPr txBox="1"/>
          <p:nvPr/>
        </p:nvSpPr>
        <p:spPr>
          <a:xfrm>
            <a:off x="5831632" y="503853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public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7F0055"/>
                </a:solidFill>
              </a:rPr>
              <a:t>int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 err="1">
                <a:solidFill>
                  <a:srgbClr val="000000"/>
                </a:solidFill>
              </a:rPr>
              <a:t>getMileage</a:t>
            </a:r>
            <a:r>
              <a:rPr lang="en-IN" sz="1800" b="1" dirty="0">
                <a:solidFill>
                  <a:srgbClr val="000000"/>
                </a:solidFill>
              </a:rPr>
              <a:t>()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return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C0"/>
                </a:solidFill>
              </a:rPr>
              <a:t>mileage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7F0055"/>
                </a:solidFill>
              </a:rPr>
              <a:t>void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000000"/>
                </a:solidFill>
              </a:rPr>
              <a:t>setMileage</a:t>
            </a:r>
            <a:r>
              <a:rPr lang="en-US" sz="1800" b="1" dirty="0">
                <a:solidFill>
                  <a:srgbClr val="000000"/>
                </a:solidFill>
              </a:rPr>
              <a:t>(</a:t>
            </a:r>
            <a:r>
              <a:rPr lang="en-US" sz="1800" b="1" dirty="0">
                <a:solidFill>
                  <a:srgbClr val="7F0055"/>
                </a:solidFill>
              </a:rPr>
              <a:t>int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mileage</a:t>
            </a:r>
            <a:r>
              <a:rPr lang="en-US" sz="1800" b="1" dirty="0">
                <a:solidFill>
                  <a:srgbClr val="000000"/>
                </a:solidFill>
              </a:rPr>
              <a:t>) {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7F0055"/>
                </a:solidFill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</a:rPr>
              <a:t>.</a:t>
            </a:r>
            <a:r>
              <a:rPr lang="en-IN" sz="1800" b="1" dirty="0" err="1">
                <a:solidFill>
                  <a:srgbClr val="0000C0"/>
                </a:solidFill>
              </a:rPr>
              <a:t>mileage</a:t>
            </a:r>
            <a:r>
              <a:rPr lang="en-IN" sz="1800" b="1" dirty="0">
                <a:solidFill>
                  <a:srgbClr val="000000"/>
                </a:solidFill>
              </a:rPr>
              <a:t> = </a:t>
            </a:r>
            <a:r>
              <a:rPr lang="en-IN" sz="1800" b="1" dirty="0">
                <a:solidFill>
                  <a:srgbClr val="6A3E3E"/>
                </a:solidFill>
              </a:rPr>
              <a:t>mileage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  <a:endParaRPr lang="en-IN" sz="1800" dirty="0"/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public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7F0055"/>
                </a:solidFill>
              </a:rPr>
              <a:t>int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 err="1">
                <a:solidFill>
                  <a:srgbClr val="000000"/>
                </a:solidFill>
              </a:rPr>
              <a:t>getCost</a:t>
            </a:r>
            <a:r>
              <a:rPr lang="en-IN" sz="1800" b="1" dirty="0">
                <a:solidFill>
                  <a:srgbClr val="000000"/>
                </a:solidFill>
              </a:rPr>
              <a:t>()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return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C0"/>
                </a:solidFill>
              </a:rPr>
              <a:t>cost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7F0055"/>
                </a:solidFill>
              </a:rPr>
              <a:t>void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000000"/>
                </a:solidFill>
              </a:rPr>
              <a:t>setCost</a:t>
            </a:r>
            <a:r>
              <a:rPr lang="en-US" sz="1800" b="1" dirty="0">
                <a:solidFill>
                  <a:srgbClr val="000000"/>
                </a:solidFill>
              </a:rPr>
              <a:t>(</a:t>
            </a:r>
            <a:r>
              <a:rPr lang="en-US" sz="1800" b="1" dirty="0">
                <a:solidFill>
                  <a:srgbClr val="7F0055"/>
                </a:solidFill>
              </a:rPr>
              <a:t>int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cost</a:t>
            </a:r>
            <a:r>
              <a:rPr lang="en-US" sz="1800" b="1" dirty="0">
                <a:solidFill>
                  <a:srgbClr val="000000"/>
                </a:solidFill>
              </a:rPr>
              <a:t>) {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7F0055"/>
                </a:solidFill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</a:rPr>
              <a:t>.</a:t>
            </a:r>
            <a:r>
              <a:rPr lang="en-IN" sz="1800" b="1" dirty="0" err="1">
                <a:solidFill>
                  <a:srgbClr val="0000C0"/>
                </a:solidFill>
              </a:rPr>
              <a:t>cost</a:t>
            </a:r>
            <a:r>
              <a:rPr lang="en-IN" sz="1800" b="1" dirty="0">
                <a:solidFill>
                  <a:srgbClr val="000000"/>
                </a:solidFill>
              </a:rPr>
              <a:t> = </a:t>
            </a:r>
            <a:r>
              <a:rPr lang="en-IN" sz="1800" b="1" dirty="0">
                <a:solidFill>
                  <a:srgbClr val="6A3E3E"/>
                </a:solidFill>
              </a:rPr>
              <a:t>cost</a:t>
            </a:r>
            <a:r>
              <a:rPr lang="en-IN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  <a:endParaRPr lang="en-IN" sz="1800" dirty="0"/>
          </a:p>
          <a:p>
            <a:pPr marL="0" indent="0" algn="l">
              <a:buNone/>
            </a:pPr>
            <a:r>
              <a:rPr lang="en-IN" sz="1800" dirty="0">
                <a:solidFill>
                  <a:srgbClr val="646464"/>
                </a:solidFill>
              </a:rPr>
              <a:t>@Override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</a:rPr>
              <a:t>public</a:t>
            </a:r>
            <a:r>
              <a:rPr lang="en-IN" sz="1800" b="1" dirty="0">
                <a:solidFill>
                  <a:srgbClr val="000000"/>
                </a:solidFill>
              </a:rPr>
              <a:t> String </a:t>
            </a:r>
            <a:r>
              <a:rPr lang="en-IN" sz="1800" b="1" dirty="0" err="1">
                <a:solidFill>
                  <a:srgbClr val="000000"/>
                </a:solidFill>
              </a:rPr>
              <a:t>toString</a:t>
            </a:r>
            <a:r>
              <a:rPr lang="en-IN" sz="1800" b="1" dirty="0">
                <a:solidFill>
                  <a:srgbClr val="000000"/>
                </a:solidFill>
              </a:rPr>
              <a:t>()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</a:rPr>
              <a:t>return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2A00FF"/>
                </a:solidFill>
              </a:rPr>
              <a:t>"Car [name="</a:t>
            </a:r>
            <a:r>
              <a:rPr lang="en-US" sz="1800" b="1" dirty="0">
                <a:solidFill>
                  <a:srgbClr val="000000"/>
                </a:solidFill>
              </a:rPr>
              <a:t> + </a:t>
            </a:r>
            <a:r>
              <a:rPr lang="en-US" sz="1800" b="1" dirty="0">
                <a:solidFill>
                  <a:srgbClr val="0000C0"/>
                </a:solidFill>
              </a:rPr>
              <a:t>name</a:t>
            </a:r>
            <a:r>
              <a:rPr lang="en-US" sz="1800" b="1" dirty="0">
                <a:solidFill>
                  <a:srgbClr val="000000"/>
                </a:solidFill>
              </a:rPr>
              <a:t> + </a:t>
            </a:r>
            <a:r>
              <a:rPr lang="en-US" sz="1800" b="1" dirty="0">
                <a:solidFill>
                  <a:srgbClr val="2A00FF"/>
                </a:solidFill>
              </a:rPr>
              <a:t>", mileage="</a:t>
            </a:r>
            <a:r>
              <a:rPr lang="en-US" sz="1800" b="1" dirty="0">
                <a:solidFill>
                  <a:srgbClr val="000000"/>
                </a:solidFill>
              </a:rPr>
              <a:t> + </a:t>
            </a:r>
            <a:r>
              <a:rPr lang="en-US" sz="1800" b="1" dirty="0">
                <a:solidFill>
                  <a:srgbClr val="0000C0"/>
                </a:solidFill>
              </a:rPr>
              <a:t>mileage</a:t>
            </a:r>
            <a:r>
              <a:rPr lang="en-US" sz="1800" b="1" dirty="0">
                <a:solidFill>
                  <a:srgbClr val="000000"/>
                </a:solidFill>
              </a:rPr>
              <a:t> + </a:t>
            </a:r>
            <a:r>
              <a:rPr lang="en-US" sz="1800" b="1" dirty="0">
                <a:solidFill>
                  <a:srgbClr val="2A00FF"/>
                </a:solidFill>
              </a:rPr>
              <a:t>", cost="</a:t>
            </a:r>
            <a:r>
              <a:rPr lang="en-US" sz="1800" b="1" dirty="0">
                <a:solidFill>
                  <a:srgbClr val="000000"/>
                </a:solidFill>
              </a:rPr>
              <a:t> + </a:t>
            </a:r>
            <a:r>
              <a:rPr lang="en-US" sz="1800" b="1" dirty="0">
                <a:solidFill>
                  <a:srgbClr val="0000C0"/>
                </a:solidFill>
              </a:rPr>
              <a:t>cost</a:t>
            </a:r>
            <a:r>
              <a:rPr lang="en-US" sz="1800" b="1" dirty="0">
                <a:solidFill>
                  <a:srgbClr val="000000"/>
                </a:solidFill>
              </a:rPr>
              <a:t> + </a:t>
            </a:r>
            <a:r>
              <a:rPr lang="en-US" sz="1800" b="1" dirty="0">
                <a:solidFill>
                  <a:srgbClr val="2A00FF"/>
                </a:solidFill>
              </a:rPr>
              <a:t>"]"</a:t>
            </a:r>
            <a:r>
              <a:rPr lang="en-US" sz="1800" b="1" dirty="0">
                <a:solidFill>
                  <a:srgbClr val="00000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  <a:endParaRPr lang="en-IN" sz="1800" dirty="0"/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4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 Maradagi</dc:creator>
  <cp:lastModifiedBy>Renuka Maradagi</cp:lastModifiedBy>
  <cp:revision>12</cp:revision>
  <dcterms:created xsi:type="dcterms:W3CDTF">2022-12-25T04:26:12Z</dcterms:created>
  <dcterms:modified xsi:type="dcterms:W3CDTF">2022-12-25T09:42:52Z</dcterms:modified>
</cp:coreProperties>
</file>