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custDataLst>
    <p:tags r:id="rId15"/>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gs" Target="tags/tag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36" name="Google Shape;36;p1"/>
          <p:cNvSpPr txBox="1"/>
          <p:nvPr/>
        </p:nvSpPr>
        <p:spPr>
          <a:xfrm>
            <a:off x="1419520" y="3049875"/>
            <a:ext cx="83865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STUDENT NAME:  </a:t>
            </a:r>
            <a:r>
              <a:rPr lang="en-US" sz="2400" i="1" dirty="0" err="1">
                <a:solidFill>
                  <a:schemeClr val="dk1"/>
                </a:solidFill>
                <a:latin typeface="Calibri"/>
                <a:ea typeface="Calibri"/>
                <a:cs typeface="Calibri"/>
                <a:sym typeface="Calibri"/>
              </a:rPr>
              <a:t>Renuka</a:t>
            </a:r>
            <a:r>
              <a:rPr lang="en-US" sz="2400" i="1" dirty="0">
                <a:solidFill>
                  <a:schemeClr val="dk1"/>
                </a:solidFill>
                <a:latin typeface="Calibri"/>
                <a:ea typeface="Calibri"/>
                <a:cs typeface="Calibri"/>
                <a:sym typeface="Calibri"/>
              </a:rPr>
              <a:t> </a:t>
            </a:r>
            <a:r>
              <a:rPr lang="en-US" sz="2400" i="1" dirty="0" err="1">
                <a:solidFill>
                  <a:schemeClr val="dk1"/>
                </a:solidFill>
                <a:latin typeface="Calibri"/>
                <a:ea typeface="Calibri"/>
                <a:cs typeface="Calibri"/>
                <a:sym typeface="Calibri"/>
              </a:rPr>
              <a:t>devi</a:t>
            </a:r>
            <a:r>
              <a:rPr lang="en-US" sz="2400" i="1" dirty="0">
                <a:solidFill>
                  <a:schemeClr val="dk1"/>
                </a:solidFill>
                <a:latin typeface="Calibri"/>
                <a:ea typeface="Calibri"/>
                <a:cs typeface="Calibri"/>
                <a:sym typeface="Calibri"/>
              </a:rPr>
              <a:t>. A</a:t>
            </a:r>
            <a:r>
              <a:rPr lang="en-IN" sz="2400" i="1"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REGISTER No:     312206</a:t>
            </a:r>
            <a:r>
              <a:rPr lang="en-US" sz="2400" i="1" dirty="0">
                <a:solidFill>
                  <a:schemeClr val="dk1"/>
                </a:solidFill>
                <a:latin typeface="Calibri"/>
                <a:ea typeface="Calibri"/>
                <a:cs typeface="Calibri"/>
                <a:sym typeface="Calibri"/>
              </a:rPr>
              <a:t>532</a:t>
            </a:r>
            <a:endParaRPr sz="24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DEPARTMENT:      COMMERCE </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COLLEGE:               AGURCHAND MANMULL JAIN COLLEGE.</a:t>
            </a:r>
            <a:endParaRPr dirty="0"/>
          </a:p>
          <a:p>
            <a:pPr marL="0" marR="0" lvl="0" indent="0" algn="l" rtl="0">
              <a:spcBef>
                <a:spcPts val="0"/>
              </a:spcBef>
              <a:spcAft>
                <a:spcPts val="0"/>
              </a:spcAft>
              <a:buNone/>
            </a:pPr>
            <a:r>
              <a:rPr lang="en-IN" sz="2400" i="1" dirty="0">
                <a:solidFill>
                  <a:schemeClr val="dk1"/>
                </a:solidFill>
                <a:latin typeface="Calibri"/>
                <a:ea typeface="Calibri"/>
                <a:cs typeface="Calibri"/>
                <a:sym typeface="Calibri"/>
              </a:rPr>
              <a:t>           </a:t>
            </a:r>
            <a:endParaRPr sz="2400" i="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1.XML" val="1296439534"/>
  <p:tag name="PPT/SLIDES/SLIDE2.XML" val="2435374324"/>
  <p:tag name="PPT/SLIDES/SLIDE3.XML" val="630601345"/>
  <p:tag name="PPT/SLIDES/SLIDE4.XML" val="2365421261"/>
  <p:tag name="PPT/SLIDES/SLIDE5.XML" val="2775342874"/>
  <p:tag name="PPT/SLIDES/SLIDE6.XML" val="3134073157"/>
  <p:tag name="PPT/SLIDES/SLIDE7.XML" val="3520428704"/>
  <p:tag name="PPT/SLIDES/SLIDE8.XML" val="1331302590"/>
  <p:tag name="PPT/SLIDES/SLIDE9.XML" val="1843408425"/>
  <p:tag name="PPT/SLIDES/SLIDE10.XML" val="2312562730"/>
  <p:tag name="PPT/SLIDES/SLIDE11.XML" val="1012041960"/>
  <p:tag name="PPT/SLIDES/SLIDE12.XML" val="2245151239"/>
  <p:tag name="PPT/SLIDELAYOUTS/SLIDELAYOUT5.XML" val="289724899"/>
  <p:tag name="PPT/SLIDEMASTERS/SLIDEMASTER1.XML" val="3334440864"/>
  <p:tag name="PPT/SLIDELAYOUTS/SLIDELAYOUT1.XML" val="1925879160"/>
  <p:tag name="PPT/SLIDELAYOUTS/SLIDELAYOUT2.XML" val="73339709"/>
  <p:tag name="PPT/SLIDELAYOUTS/SLIDELAYOUT3.XML" val="258011793"/>
  <p:tag name="PPT/SLIDELAYOUTS/SLIDELAYOUT4.XML" val="1419866299"/>
  <p:tag name="PPT/NOTESSLIDES/NOTESSLIDE1.XML" val="612080078"/>
  <p:tag name="PPT/MEDIA/IMAGE1.PNG" val="2178370268"/>
  <p:tag name="PPT/CHARTS/COLORS1.XML" val="2733879735"/>
  <p:tag name="PPT/CHARTS/STYLE1.XML" val="181843092"/>
  <p:tag name="PPT/THEME/THEME2.XML" val="592271178"/>
  <p:tag name="PPT/MEDIA/IMAGE2.PNG" val="1456299022"/>
  <p:tag name="PPT/CHARTS/CHART1.XML" val="2277929404"/>
  <p:tag name="PPT/MEDIA/IMAGE10.PNG" val="939215690"/>
  <p:tag name="PPT/MEDIA/IMAGE9.JPG" val="3400441829"/>
  <p:tag name="PPT/MEDIA/IMAGE8.JPG" val="3228451531"/>
  <p:tag name="PPT/MEDIA/IMAGE7.PNG" val="1600968154"/>
  <p:tag name="PPT/THEME/THEME1.XML" val="755234337"/>
  <p:tag name="PPT/MEDIA/IMAGE6.PNG" val="412489920"/>
  <p:tag name="PPT/MEDIA/IMAGE5.PNG" val="531676360"/>
  <p:tag name="PPT/NOTESMASTERS/NOTESMASTER1.XML" val="4068269408"/>
  <p:tag name="PPT/MEDIA/IMAGE4.JPG" val="991355150"/>
  <p:tag name="PPT/MEDIA/IMAGE3.PNG" val="8677893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RENUKA  DEVI</cp:lastModifiedBy>
  <cp:revision>1</cp:revision>
  <dcterms:modified xsi:type="dcterms:W3CDTF">2024-08-31T14:35:41Z</dcterms:modified>
</cp:coreProperties>
</file>