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8" r:id="rId2"/>
    <p:sldId id="257" r:id="rId3"/>
    <p:sldId id="259" r:id="rId4"/>
    <p:sldId id="261" r:id="rId5"/>
    <p:sldId id="263" r:id="rId6"/>
    <p:sldId id="264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3AD4F-333B-4FA6-A95A-8834EE455EFF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C61A5-194D-44A2-BAC4-33515B3CF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82AAB8-209E-40E4-9B0A-72170986B060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86042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 Online Campus Wall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762000" y="1447800"/>
            <a:ext cx="7772400" cy="480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 smtClean="0">
                <a:latin typeface="Cambria" pitchFamily="18" charset="0"/>
              </a:rPr>
              <a:t>By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2400" dirty="0" err="1" smtClean="0">
                <a:latin typeface="Cambria" pitchFamily="18" charset="0"/>
              </a:rPr>
              <a:t>PraveenKumar.S</a:t>
            </a:r>
            <a:endParaRPr lang="en-US" sz="2400" dirty="0" smtClean="0"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2400" dirty="0" err="1" smtClean="0">
                <a:latin typeface="Cambria" pitchFamily="18" charset="0"/>
              </a:rPr>
              <a:t>Renupriya.S</a:t>
            </a:r>
            <a:endParaRPr lang="en-US" sz="2400" dirty="0" smtClean="0"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2400" dirty="0" err="1" smtClean="0">
                <a:latin typeface="Cambria" pitchFamily="18" charset="0"/>
              </a:rPr>
              <a:t>Riyana.M</a:t>
            </a:r>
            <a:endParaRPr lang="en-US" sz="2400" dirty="0" smtClean="0"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2400" dirty="0" err="1" smtClean="0">
                <a:latin typeface="Cambria" pitchFamily="18" charset="0"/>
              </a:rPr>
              <a:t>Rajkumar.S</a:t>
            </a:r>
            <a:endParaRPr lang="en-US" sz="2400" dirty="0" smtClean="0"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dirty="0" smtClean="0"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2800" dirty="0" smtClean="0">
                <a:latin typeface="Cambria" pitchFamily="18" charset="0"/>
              </a:rPr>
              <a:t>                                                                            </a:t>
            </a:r>
            <a:r>
              <a:rPr lang="en-US" sz="2800" dirty="0" err="1" smtClean="0">
                <a:latin typeface="Cambria" pitchFamily="18" charset="0"/>
              </a:rPr>
              <a:t>IndustryGuide</a:t>
            </a:r>
            <a:endParaRPr lang="en-US" sz="2800" dirty="0" smtClean="0"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latin typeface="Cambria" pitchFamily="18" charset="0"/>
              </a:rPr>
              <a:t>M/</a:t>
            </a:r>
            <a:r>
              <a:rPr lang="en-US" sz="2400" dirty="0" err="1" smtClean="0">
                <a:latin typeface="Cambria" pitchFamily="18" charset="0"/>
              </a:rPr>
              <a:t>s.Haripriya</a:t>
            </a:r>
            <a:endParaRPr lang="en-US" sz="2400" dirty="0" smtClean="0">
              <a:latin typeface="Cambria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Faculty Guide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>
                <a:latin typeface="Cambria" pitchFamily="18" charset="0"/>
                <a:ea typeface="+mj-ea"/>
                <a:cs typeface="+mj-cs"/>
              </a:rPr>
              <a:t>Mrs.Saranya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Abstract</a:t>
            </a:r>
            <a:br>
              <a:rPr lang="en-US" sz="4400" dirty="0" smtClean="0"/>
            </a:br>
            <a:endParaRPr lang="en-US" sz="4400" dirty="0">
              <a:latin typeface="Cambria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mic Sans MS" pitchFamily="66" charset="0"/>
              </a:rPr>
              <a:t>“</a:t>
            </a:r>
            <a:r>
              <a:rPr lang="en-US" sz="2400" b="1" dirty="0" smtClean="0">
                <a:latin typeface="Comic Sans MS" pitchFamily="66" charset="0"/>
                <a:ea typeface="Batang" pitchFamily="18" charset="-127"/>
              </a:rPr>
              <a:t>As </a:t>
            </a:r>
            <a:r>
              <a:rPr lang="en-US" sz="2400" b="1" dirty="0" smtClean="0">
                <a:latin typeface="Comic Sans MS" pitchFamily="66" charset="0"/>
                <a:ea typeface="Batang" pitchFamily="18" charset="-127"/>
              </a:rPr>
              <a:t>younger generations use such technology in the classroom, they remake the educational landscape</a:t>
            </a:r>
            <a:r>
              <a:rPr lang="en-US" sz="2400" b="1" dirty="0" smtClean="0">
                <a:latin typeface="Comic Sans MS" pitchFamily="66" charset="0"/>
                <a:ea typeface="Batang" pitchFamily="18" charset="-127"/>
              </a:rPr>
              <a:t>.”</a:t>
            </a:r>
          </a:p>
          <a:p>
            <a:pPr>
              <a:buNone/>
            </a:pPr>
            <a:endParaRPr lang="en-US" sz="2400" b="1" dirty="0" smtClean="0">
              <a:latin typeface="Comic Sans MS" pitchFamily="66" charset="0"/>
              <a:ea typeface="Batang" pitchFamily="18" charset="-127"/>
            </a:endParaRP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n-US" sz="2000" dirty="0" smtClean="0">
                <a:latin typeface="Trebuchet MS" pitchFamily="34" charset="0"/>
                <a:cs typeface="Arial" pitchFamily="34" charset="0"/>
              </a:rPr>
              <a:t>Social </a:t>
            </a:r>
            <a:r>
              <a:rPr lang="en-US" sz="2000" dirty="0" smtClean="0">
                <a:latin typeface="Trebuchet MS" pitchFamily="34" charset="0"/>
                <a:cs typeface="Arial" pitchFamily="34" charset="0"/>
              </a:rPr>
              <a:t>media </a:t>
            </a:r>
            <a:r>
              <a:rPr lang="en-US" sz="2000" dirty="0" smtClean="0">
                <a:latin typeface="Trebuchet MS" pitchFamily="34" charset="0"/>
                <a:cs typeface="Arial" pitchFamily="34" charset="0"/>
              </a:rPr>
              <a:t>is one of a kind ,that offers </a:t>
            </a:r>
            <a:r>
              <a:rPr lang="en-US" sz="2000" dirty="0" smtClean="0">
                <a:latin typeface="Trebuchet MS" pitchFamily="34" charset="0"/>
                <a:cs typeface="Arial" pitchFamily="34" charset="0"/>
              </a:rPr>
              <a:t>plenty </a:t>
            </a:r>
            <a:r>
              <a:rPr lang="en-US" sz="2000" dirty="0" smtClean="0">
                <a:latin typeface="Trebuchet MS" pitchFamily="34" charset="0"/>
                <a:cs typeface="Arial" pitchFamily="34" charset="0"/>
              </a:rPr>
              <a:t>of opportunities </a:t>
            </a:r>
            <a:r>
              <a:rPr lang="en-US" sz="2000" dirty="0" smtClean="0">
                <a:latin typeface="Trebuchet MS" pitchFamily="34" charset="0"/>
                <a:cs typeface="Arial" pitchFamily="34" charset="0"/>
              </a:rPr>
              <a:t>for learning and </a:t>
            </a:r>
            <a:r>
              <a:rPr lang="en-US" sz="2000" dirty="0" smtClean="0">
                <a:latin typeface="Trebuchet MS" pitchFamily="34" charset="0"/>
                <a:cs typeface="Arial" pitchFamily="34" charset="0"/>
              </a:rPr>
              <a:t>interactivity</a:t>
            </a:r>
          </a:p>
          <a:p>
            <a:pPr>
              <a:buNone/>
            </a:pPr>
            <a:r>
              <a:rPr lang="en-US" sz="2000" dirty="0" smtClean="0">
                <a:latin typeface="Trebuchet MS" pitchFamily="34" charset="0"/>
                <a:cs typeface="Arial" pitchFamily="34" charset="0"/>
              </a:rPr>
              <a:t>Students </a:t>
            </a:r>
            <a:r>
              <a:rPr lang="en-US" sz="2000" dirty="0" smtClean="0">
                <a:latin typeface="Trebuchet MS" pitchFamily="34" charset="0"/>
                <a:cs typeface="Arial" pitchFamily="34" charset="0"/>
              </a:rPr>
              <a:t>are experiencing the world through more than just books and </a:t>
            </a:r>
            <a:r>
              <a:rPr lang="en-US" sz="2000" dirty="0" smtClean="0">
                <a:latin typeface="Trebuchet MS" pitchFamily="34" charset="0"/>
                <a:cs typeface="Arial" pitchFamily="34" charset="0"/>
              </a:rPr>
              <a:t>assignments by </a:t>
            </a:r>
            <a:r>
              <a:rPr lang="en-US" sz="2000" dirty="0" smtClean="0">
                <a:latin typeface="Trebuchet MS" pitchFamily="34" charset="0"/>
                <a:cs typeface="Arial" pitchFamily="34" charset="0"/>
              </a:rPr>
              <a:t>using a relatively new form of communication</a:t>
            </a:r>
            <a:r>
              <a:rPr lang="en-US" sz="2000" dirty="0" smtClean="0">
                <a:latin typeface="Trebuchet MS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2000" dirty="0" smtClean="0">
              <a:latin typeface="Trebuchet MS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Trebuchet MS" pitchFamily="34" charset="0"/>
                <a:cs typeface="Arial" pitchFamily="34" charset="0"/>
              </a:rPr>
              <a:t> Introducing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cs typeface="Arial" pitchFamily="34" charset="0"/>
              </a:rPr>
              <a:t>inTOTO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cs typeface="Arial" pitchFamily="34" charset="0"/>
              </a:rPr>
              <a:t>        </a:t>
            </a:r>
            <a:r>
              <a:rPr lang="en-US" sz="2000" dirty="0" smtClean="0">
                <a:latin typeface="Trebuchet MS" pitchFamily="34" charset="0"/>
                <a:cs typeface="Arial" pitchFamily="34" charset="0"/>
              </a:rPr>
              <a:t>,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cs typeface="Arial" pitchFamily="34" charset="0"/>
              </a:rPr>
              <a:t>where</a:t>
            </a:r>
            <a:r>
              <a:rPr lang="en-US" sz="2000" dirty="0" smtClean="0">
                <a:latin typeface="Trebuchet MS" pitchFamily="34" charset="0"/>
                <a:cs typeface="Arial" pitchFamily="34" charset="0"/>
              </a:rPr>
              <a:t> connections are important, </a:t>
            </a:r>
            <a:r>
              <a:rPr lang="en-US" sz="2000" dirty="0" smtClean="0">
                <a:latin typeface="Trebuchet MS" pitchFamily="34" charset="0"/>
                <a:cs typeface="Arial" pitchFamily="34" charset="0"/>
              </a:rPr>
              <a:t>students and professors are </a:t>
            </a:r>
            <a:r>
              <a:rPr lang="en-US" sz="2000" dirty="0" smtClean="0">
                <a:latin typeface="Trebuchet MS" pitchFamily="34" charset="0"/>
                <a:cs typeface="Arial" pitchFamily="34" charset="0"/>
              </a:rPr>
              <a:t>coming into the workplace with a lot to offer</a:t>
            </a:r>
            <a:r>
              <a:rPr lang="en-US" sz="2000" dirty="0" smtClean="0">
                <a:latin typeface="Trebuchet MS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sz="2000" b="1" dirty="0" err="1" smtClean="0">
                <a:latin typeface="Trebuchet MS" pitchFamily="34" charset="0"/>
                <a:cs typeface="Arial" pitchFamily="34" charset="0"/>
              </a:rPr>
              <a:t>inTOTO</a:t>
            </a:r>
            <a:r>
              <a:rPr lang="en-US" sz="2000" dirty="0" smtClean="0">
                <a:latin typeface="Trebuchet MS" pitchFamily="34" charset="0"/>
                <a:cs typeface="Arial" pitchFamily="34" charset="0"/>
              </a:rPr>
              <a:t>, offers a brand new bridge between the students and the professors for a cooperative learning from group to individual.</a:t>
            </a:r>
          </a:p>
          <a:p>
            <a:pPr>
              <a:buNone/>
            </a:pPr>
            <a:endParaRPr lang="en-US" sz="2400" dirty="0" smtClean="0">
              <a:latin typeface="Trebuchet MS" pitchFamily="34" charset="0"/>
            </a:endParaRPr>
          </a:p>
          <a:p>
            <a:pPr>
              <a:buNone/>
            </a:pP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038600"/>
            <a:ext cx="423863" cy="41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mbria" pitchFamily="18" charset="0"/>
              </a:rPr>
              <a:t>Existing systems used</a:t>
            </a:r>
            <a:endParaRPr lang="en-US" sz="44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              </a:t>
            </a:r>
            <a:r>
              <a:rPr lang="en-US" b="1" dirty="0" smtClean="0">
                <a:latin typeface="Trebuchet MS" pitchFamily="34" charset="0"/>
              </a:rPr>
              <a:t>SGGS </a:t>
            </a:r>
            <a:r>
              <a:rPr lang="en-US" b="1" dirty="0" smtClean="0">
                <a:latin typeface="Trebuchet MS" pitchFamily="34" charset="0"/>
              </a:rPr>
              <a:t>Notice </a:t>
            </a:r>
            <a:r>
              <a:rPr lang="en-US" b="1" dirty="0" smtClean="0">
                <a:latin typeface="Trebuchet MS" pitchFamily="34" charset="0"/>
              </a:rPr>
              <a:t>Board</a:t>
            </a:r>
          </a:p>
          <a:p>
            <a:pPr>
              <a:buNone/>
            </a:pPr>
            <a:r>
              <a:rPr lang="en-US" dirty="0" smtClean="0">
                <a:latin typeface="Trebuchet MS" pitchFamily="34" charset="0"/>
              </a:rPr>
              <a:t>This application works similar to notice boards on </a:t>
            </a:r>
            <a:r>
              <a:rPr lang="en-US" dirty="0" err="1" smtClean="0">
                <a:latin typeface="Trebuchet MS" pitchFamily="34" charset="0"/>
              </a:rPr>
              <a:t>wall,which</a:t>
            </a:r>
            <a:r>
              <a:rPr lang="en-US" dirty="0" smtClean="0">
                <a:latin typeface="Trebuchet MS" pitchFamily="34" charset="0"/>
              </a:rPr>
              <a:t> involves the notification current status of their college through an application.</a:t>
            </a: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dirty="0" smtClean="0">
                <a:latin typeface="Trebuchet MS" pitchFamily="34" charset="0"/>
              </a:rPr>
              <a:t> </a:t>
            </a:r>
            <a:r>
              <a:rPr lang="en-US" dirty="0" smtClean="0">
                <a:latin typeface="Trebuchet MS" pitchFamily="34" charset="0"/>
              </a:rPr>
              <a:t>                 </a:t>
            </a:r>
            <a:r>
              <a:rPr lang="en-US" b="1" dirty="0" smtClean="0">
                <a:latin typeface="Trebuchet MS" pitchFamily="34" charset="0"/>
              </a:rPr>
              <a:t>OOHLALA-Campus App</a:t>
            </a:r>
            <a:endParaRPr lang="en-US" b="1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dirty="0" smtClean="0">
                <a:latin typeface="Trebuchet MS" pitchFamily="34" charset="0"/>
              </a:rPr>
              <a:t>Take </a:t>
            </a:r>
            <a:r>
              <a:rPr lang="en-US" dirty="0" smtClean="0">
                <a:latin typeface="Trebuchet MS" pitchFamily="34" charset="0"/>
              </a:rPr>
              <a:t>control of </a:t>
            </a:r>
            <a:r>
              <a:rPr lang="en-US" dirty="0" smtClean="0">
                <a:latin typeface="Trebuchet MS" pitchFamily="34" charset="0"/>
              </a:rPr>
              <a:t>student </a:t>
            </a:r>
            <a:r>
              <a:rPr lang="en-US" dirty="0" smtClean="0">
                <a:latin typeface="Trebuchet MS" pitchFamily="34" charset="0"/>
              </a:rPr>
              <a:t>life. </a:t>
            </a:r>
            <a:r>
              <a:rPr lang="en-US" dirty="0" smtClean="0">
                <a:latin typeface="Trebuchet MS" pitchFamily="34" charset="0"/>
              </a:rPr>
              <a:t>Manages the classes </a:t>
            </a:r>
            <a:r>
              <a:rPr lang="en-US" dirty="0" smtClean="0">
                <a:latin typeface="Trebuchet MS" pitchFamily="34" charset="0"/>
              </a:rPr>
              <a:t>and stay on top of your calendar with the powerful and built in Schedule feature. </a:t>
            </a:r>
            <a:endParaRPr lang="en-US" dirty="0" smtClean="0">
              <a:latin typeface="Trebuchet MS" pitchFamily="34" charset="0"/>
            </a:endParaRPr>
          </a:p>
          <a:p>
            <a:endParaRPr lang="en-US" dirty="0"/>
          </a:p>
        </p:txBody>
      </p:sp>
      <p:pic>
        <p:nvPicPr>
          <p:cNvPr id="1029" name="Picture 5" descr="http://www.eduvidya.com/admin/Upload/Institutes/635254833653692506_Shri%20Guru%20Gobind%20Singhji%20Institute%20of%20Engineering%20and%20Technology%20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1"/>
            <a:ext cx="1328737" cy="685800"/>
          </a:xfrm>
          <a:prstGeom prst="rect">
            <a:avLst/>
          </a:prstGeom>
          <a:noFill/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505200"/>
            <a:ext cx="9906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4371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mbria" pitchFamily="18" charset="0"/>
              </a:rPr>
              <a:t>Literature Review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rebuchet MS" pitchFamily="34" charset="0"/>
              </a:rPr>
              <a:t>DRAWBACKS OF EXISTING METHODS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 smtClean="0">
                <a:latin typeface="Trebuchet MS" pitchFamily="34" charset="0"/>
              </a:rPr>
              <a:t>Memory management issues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 err="1" smtClean="0">
                <a:latin typeface="Trebuchet MS" pitchFamily="34" charset="0"/>
              </a:rPr>
              <a:t>Userless</a:t>
            </a:r>
            <a:r>
              <a:rPr lang="en-US" sz="2800" dirty="0" smtClean="0">
                <a:latin typeface="Trebuchet MS" pitchFamily="34" charset="0"/>
              </a:rPr>
              <a:t> ,</a:t>
            </a:r>
            <a:r>
              <a:rPr lang="en-US" sz="2800" dirty="0" err="1" smtClean="0">
                <a:latin typeface="Trebuchet MS" pitchFamily="34" charset="0"/>
              </a:rPr>
              <a:t>slow,security</a:t>
            </a:r>
            <a:r>
              <a:rPr lang="en-US" sz="2800" dirty="0" smtClean="0">
                <a:latin typeface="Trebuchet MS" pitchFamily="34" charset="0"/>
              </a:rPr>
              <a:t> issues.</a:t>
            </a:r>
          </a:p>
          <a:p>
            <a:pPr marL="571500" indent="-571500">
              <a:buNone/>
            </a:pPr>
            <a:endParaRPr lang="en-US" sz="2800" dirty="0" smtClean="0">
              <a:latin typeface="Trebuchet MS" pitchFamily="34" charset="0"/>
            </a:endParaRPr>
          </a:p>
          <a:p>
            <a:pPr marL="571500" indent="-571500">
              <a:buNone/>
            </a:pPr>
            <a:r>
              <a:rPr lang="en-US" sz="2800" b="1" dirty="0" smtClean="0">
                <a:latin typeface="Trebuchet MS" pitchFamily="34" charset="0"/>
              </a:rPr>
              <a:t>ENHANCING FEATURES IN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inTOTO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  <a:p>
            <a:pPr marL="571500" indent="-571500">
              <a:buFont typeface="+mj-lt"/>
              <a:buAutoNum type="alphaLcPeriod"/>
            </a:pPr>
            <a:r>
              <a:rPr lang="en-US" sz="2800" dirty="0" smtClean="0">
                <a:latin typeface="Trebuchet MS" pitchFamily="34" charset="0"/>
              </a:rPr>
              <a:t>U</a:t>
            </a:r>
            <a:r>
              <a:rPr lang="en-US" sz="2800" dirty="0" smtClean="0">
                <a:latin typeface="Trebuchet MS" pitchFamily="34" charset="0"/>
              </a:rPr>
              <a:t>ser friendly</a:t>
            </a:r>
          </a:p>
          <a:p>
            <a:pPr marL="571500" indent="-571500">
              <a:buFont typeface="+mj-lt"/>
              <a:buAutoNum type="alphaLcPeriod"/>
            </a:pPr>
            <a:r>
              <a:rPr lang="en-US" sz="2800" dirty="0" smtClean="0">
                <a:latin typeface="Trebuchet MS" pitchFamily="34" charset="0"/>
              </a:rPr>
              <a:t>P</a:t>
            </a:r>
            <a:r>
              <a:rPr lang="en-US" sz="2800" dirty="0" smtClean="0">
                <a:latin typeface="Trebuchet MS" pitchFamily="34" charset="0"/>
              </a:rPr>
              <a:t>rivacy controls through SMS.</a:t>
            </a:r>
          </a:p>
          <a:p>
            <a:pPr marL="571500" indent="-571500">
              <a:buFont typeface="+mj-lt"/>
              <a:buAutoNum type="alphaLcPeriod"/>
            </a:pPr>
            <a:r>
              <a:rPr lang="en-US" sz="2800" dirty="0" smtClean="0">
                <a:latin typeface="Trebuchet MS" pitchFamily="34" charset="0"/>
              </a:rPr>
              <a:t>Optimized code will be used for memory management     </a:t>
            </a:r>
            <a:endParaRPr lang="en-US" sz="2800" dirty="0" smtClean="0">
              <a:latin typeface="Trebuchet MS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>
                <a:latin typeface="Cambria" pitchFamily="18" charset="0"/>
              </a:rPr>
              <a:t>Module </a:t>
            </a:r>
            <a:r>
              <a:rPr lang="en-US" sz="4400" dirty="0" err="1" smtClean="0">
                <a:latin typeface="Cambria" pitchFamily="18" charset="0"/>
              </a:rPr>
              <a:t>Splitup</a:t>
            </a:r>
            <a:r>
              <a:rPr lang="en-US" sz="4400" dirty="0" smtClean="0">
                <a:latin typeface="Cambria" pitchFamily="18" charset="0"/>
              </a:rPr>
              <a:t> for Project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rebuchet MS" pitchFamily="34" charset="0"/>
              </a:rPr>
              <a:t>Three Modules is been planned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rebuchet MS" pitchFamily="34" charset="0"/>
              </a:rPr>
              <a:t>Principal layout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rebuchet MS" pitchFamily="34" charset="0"/>
              </a:rPr>
              <a:t>Faculty layout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rebuchet MS" pitchFamily="34" charset="0"/>
              </a:rPr>
              <a:t>Student </a:t>
            </a:r>
            <a:r>
              <a:rPr lang="en-US" dirty="0" smtClean="0">
                <a:latin typeface="Trebuchet MS" pitchFamily="34" charset="0"/>
              </a:rPr>
              <a:t>layout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rebuchet MS" pitchFamily="34" charset="0"/>
              </a:rPr>
              <a:t>Administrator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mbria" pitchFamily="18" charset="0"/>
              </a:rPr>
              <a:t>Project Planner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mbria" pitchFamily="18" charset="0"/>
              </a:rPr>
              <a:t>Gantt chart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mbria" pitchFamily="18" charset="0"/>
              </a:rPr>
              <a:t>Project Planner / </a:t>
            </a:r>
            <a:r>
              <a:rPr lang="en-US" sz="4000" dirty="0" smtClean="0">
                <a:latin typeface="Cambria" pitchFamily="18" charset="0"/>
              </a:rPr>
              <a:t>Timeline (Gantt chart)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828800"/>
          <a:ext cx="7696210" cy="4133863"/>
        </p:xfrm>
        <a:graphic>
          <a:graphicData uri="http://schemas.openxmlformats.org/drawingml/2006/table">
            <a:tbl>
              <a:tblPr/>
              <a:tblGrid>
                <a:gridCol w="906903"/>
                <a:gridCol w="399371"/>
                <a:gridCol w="399371"/>
                <a:gridCol w="399371"/>
                <a:gridCol w="399371"/>
                <a:gridCol w="399371"/>
                <a:gridCol w="399371"/>
                <a:gridCol w="399371"/>
                <a:gridCol w="399371"/>
                <a:gridCol w="399371"/>
                <a:gridCol w="399371"/>
                <a:gridCol w="399371"/>
                <a:gridCol w="415016"/>
                <a:gridCol w="383726"/>
                <a:gridCol w="399371"/>
                <a:gridCol w="399371"/>
                <a:gridCol w="399371"/>
                <a:gridCol w="399371"/>
              </a:tblGrid>
              <a:tr h="3671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Particulars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Dec-15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Jan-16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FEb-16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Mar-16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April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Wk 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Wk 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Wk 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Wk 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Wk 1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Wk 2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Wk 3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Wk 4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Wk 1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Wk 2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Wk 3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Wk 4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Wk 1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Wk 2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Wk 3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Wk 4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none" strike="noStrike" dirty="0" smtClean="0">
                        <a:solidFill>
                          <a:srgbClr val="000000"/>
                        </a:solidFill>
                        <a:latin typeface="Cambria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Wk 1</a:t>
                      </a:r>
                    </a:p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4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Problem Identification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4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Literature Survey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4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Module 1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4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Module 2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4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Module 3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4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Module 4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4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Thesis Draft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4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Final Thesis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4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Viva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562</TotalTime>
  <Words>360</Words>
  <Application>Microsoft Office PowerPoint</Application>
  <PresentationFormat>On-screen Show (4:3)</PresentationFormat>
  <Paragraphs>227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 Online Campus Wall</vt:lpstr>
      <vt:lpstr>Abstract </vt:lpstr>
      <vt:lpstr>Existing systems used</vt:lpstr>
      <vt:lpstr>Literature Review</vt:lpstr>
      <vt:lpstr>Module Splitup for Project</vt:lpstr>
      <vt:lpstr>Project Planner</vt:lpstr>
      <vt:lpstr>Project Planner / Timeline (Gantt chart)</vt:lpstr>
    </vt:vector>
  </TitlesOfParts>
  <Company>kgisl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r.pranesh</dc:creator>
  <cp:lastModifiedBy>Riyana</cp:lastModifiedBy>
  <cp:revision>47</cp:revision>
  <dcterms:created xsi:type="dcterms:W3CDTF">2011-12-09T06:36:35Z</dcterms:created>
  <dcterms:modified xsi:type="dcterms:W3CDTF">2015-12-10T11:46:48Z</dcterms:modified>
</cp:coreProperties>
</file>