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6171894/f/f1543868-1700-438e-a261-9ffd24102f60/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preformance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Sheet4!$A$4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Sheet4!$B$2:$O$3</c:f>
              <c:multiLvlStrCache>
                <c:ptCount val="14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Grand Total</c:v>
                  </c:pt>
                </c:lvl>
                <c:lvl>
                  <c:pt idx="0">
                    <c:v>Department</c:v>
                  </c:pt>
                </c:lvl>
              </c:multiLvlStrCache>
            </c:multiLvlStrRef>
          </c:cat>
          <c:val>
            <c:numRef>
              <c:f>Sheet4!$B$4:$O$4</c:f>
              <c:numCache>
                <c:formatCode>General</c:formatCode>
                <c:ptCount val="14"/>
                <c:pt idx="0">
                  <c:v>3.0</c:v>
                </c:pt>
                <c:pt idx="1">
                  <c:v>2.0</c:v>
                </c:pt>
                <c:pt idx="3">
                  <c:v>3.0</c:v>
                </c:pt>
                <c:pt idx="5">
                  <c:v>2.0</c:v>
                </c:pt>
                <c:pt idx="6">
                  <c:v>2.0</c:v>
                </c:pt>
                <c:pt idx="8">
                  <c:v>2.0</c:v>
                </c:pt>
                <c:pt idx="9">
                  <c:v>1.0</c:v>
                </c:pt>
                <c:pt idx="10">
                  <c:v>3.0</c:v>
                </c:pt>
                <c:pt idx="11">
                  <c:v>5.0</c:v>
                </c:pt>
                <c:pt idx="13">
                  <c:v>23.0</c:v>
                </c:pt>
              </c:numCache>
            </c:numRef>
          </c:val>
        </c:ser>
        <c:ser>
          <c:idx val="1"/>
          <c:order val="1"/>
          <c:tx>
            <c:strRef>
              <c:f>Sheet4!$A$5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Sheet4!$B$2:$O$3</c:f>
              <c:multiLvlStrCache>
                <c:ptCount val="14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Grand Total</c:v>
                  </c:pt>
                </c:lvl>
                <c:lvl>
                  <c:pt idx="0">
                    <c:v>Department</c:v>
                  </c:pt>
                </c:lvl>
              </c:multiLvlStrCache>
            </c:multiLvlStrRef>
          </c:cat>
          <c:val>
            <c:numRef>
              <c:f>Sheet4!$B$5:$O$5</c:f>
              <c:numCache>
                <c:formatCode>General</c:formatCode>
                <c:ptCount val="14"/>
                <c:pt idx="0">
                  <c:v>2.0</c:v>
                </c:pt>
                <c:pt idx="1">
                  <c:v>3.0</c:v>
                </c:pt>
                <c:pt idx="3">
                  <c:v>1.0</c:v>
                </c:pt>
                <c:pt idx="4">
                  <c:v>3.0</c:v>
                </c:pt>
                <c:pt idx="5">
                  <c:v>1.0</c:v>
                </c:pt>
                <c:pt idx="7">
                  <c:v>4.0</c:v>
                </c:pt>
                <c:pt idx="8">
                  <c:v>2.0</c:v>
                </c:pt>
                <c:pt idx="10">
                  <c:v>1.0</c:v>
                </c:pt>
                <c:pt idx="11">
                  <c:v>3.0</c:v>
                </c:pt>
                <c:pt idx="12">
                  <c:v>6.0</c:v>
                </c:pt>
                <c:pt idx="13">
                  <c:v>26.0</c:v>
                </c:pt>
              </c:numCache>
            </c:numRef>
          </c:val>
        </c:ser>
        <c:ser>
          <c:idx val="2"/>
          <c:order val="2"/>
          <c:tx>
            <c:strRef>
              <c:f>Sheet4!$A$6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Sheet4!$B$2:$O$3</c:f>
              <c:multiLvlStrCache>
                <c:ptCount val="14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Grand Total</c:v>
                  </c:pt>
                </c:lvl>
                <c:lvl>
                  <c:pt idx="0">
                    <c:v>Department</c:v>
                  </c:pt>
                </c:lvl>
              </c:multiLvlStrCache>
            </c:multiLvlStrRef>
          </c:cat>
          <c:val>
            <c:numRef>
              <c:f>Sheet4!$B$6:$O$6</c:f>
              <c:numCache>
                <c:formatCode>General</c:formatCode>
                <c:ptCount val="14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2.0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2.0</c:v>
                </c:pt>
                <c:pt idx="9">
                  <c:v>1.0</c:v>
                </c:pt>
                <c:pt idx="12">
                  <c:v>4.0</c:v>
                </c:pt>
                <c:pt idx="13">
                  <c:v>24.0</c:v>
                </c:pt>
              </c:numCache>
            </c:numRef>
          </c:val>
        </c:ser>
        <c:ser>
          <c:idx val="3"/>
          <c:order val="3"/>
          <c:tx>
            <c:strRef>
              <c:f>Sheet4!$A$7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Sheet4!$B$2:$O$3</c:f>
              <c:multiLvlStrCache>
                <c:ptCount val="14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Grand Total</c:v>
                  </c:pt>
                </c:lvl>
                <c:lvl>
                  <c:pt idx="0">
                    <c:v>Department</c:v>
                  </c:pt>
                </c:lvl>
              </c:multiLvlStrCache>
            </c:multiLvlStrRef>
          </c:cat>
          <c:val>
            <c:numRef>
              <c:f>Sheet4!$B$7:$O$7</c:f>
              <c:numCache>
                <c:formatCode>General</c:formatCode>
                <c:ptCount val="14"/>
                <c:pt idx="0">
                  <c:v>3.0</c:v>
                </c:pt>
                <c:pt idx="1">
                  <c:v>3.0</c:v>
                </c:pt>
                <c:pt idx="2">
                  <c:v>4.0</c:v>
                </c:pt>
                <c:pt idx="3">
                  <c:v>3.0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4.0</c:v>
                </c:pt>
                <c:pt idx="8">
                  <c:v>2.0</c:v>
                </c:pt>
                <c:pt idx="9">
                  <c:v>2.0</c:v>
                </c:pt>
                <c:pt idx="10">
                  <c:v>1.0</c:v>
                </c:pt>
                <c:pt idx="11">
                  <c:v>2.0</c:v>
                </c:pt>
                <c:pt idx="12">
                  <c:v>3.0</c:v>
                </c:pt>
                <c:pt idx="13">
                  <c:v>34.0</c:v>
                </c:pt>
              </c:numCache>
            </c:numRef>
          </c:val>
        </c:ser>
        <c:ser>
          <c:idx val="4"/>
          <c:order val="4"/>
          <c:tx>
            <c:strRef>
              <c:f>Sheet4!$A$8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Sheet4!$B$2:$O$3</c:f>
              <c:multiLvlStrCache>
                <c:ptCount val="14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Grand Total</c:v>
                  </c:pt>
                </c:lvl>
                <c:lvl>
                  <c:pt idx="0">
                    <c:v>Department</c:v>
                  </c:pt>
                </c:lvl>
              </c:multiLvlStrCache>
            </c:multiLvlStrRef>
          </c:cat>
          <c:val>
            <c:numRef>
              <c:f>Sheet4!$B$8:$O$8</c:f>
              <c:numCache>
                <c:formatCode>General</c:formatCode>
                <c:ptCount val="14"/>
                <c:pt idx="0">
                  <c:v>6.0</c:v>
                </c:pt>
                <c:pt idx="1">
                  <c:v>4.0</c:v>
                </c:pt>
                <c:pt idx="2">
                  <c:v>3.0</c:v>
                </c:pt>
                <c:pt idx="3">
                  <c:v>1.0</c:v>
                </c:pt>
                <c:pt idx="4">
                  <c:v>5.0</c:v>
                </c:pt>
                <c:pt idx="5">
                  <c:v>2.0</c:v>
                </c:pt>
                <c:pt idx="6">
                  <c:v>1.0</c:v>
                </c:pt>
                <c:pt idx="7">
                  <c:v>4.0</c:v>
                </c:pt>
                <c:pt idx="8">
                  <c:v>4.0</c:v>
                </c:pt>
                <c:pt idx="9">
                  <c:v>4.0</c:v>
                </c:pt>
                <c:pt idx="10">
                  <c:v>6.0</c:v>
                </c:pt>
                <c:pt idx="11">
                  <c:v>4.0</c:v>
                </c:pt>
                <c:pt idx="12">
                  <c:v>3.0</c:v>
                </c:pt>
                <c:pt idx="13">
                  <c:v>47.0</c:v>
                </c:pt>
              </c:numCache>
            </c:numRef>
          </c:val>
        </c:ser>
        <c:ser>
          <c:idx val="5"/>
          <c:order val="5"/>
          <c:tx>
            <c:strRef>
              <c:f>Sheet4!$A$9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Sheet4!$B$2:$O$3</c:f>
              <c:multiLvlStrCache>
                <c:ptCount val="14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Grand Total</c:v>
                  </c:pt>
                </c:lvl>
                <c:lvl>
                  <c:pt idx="0">
                    <c:v>Department</c:v>
                  </c:pt>
                </c:lvl>
              </c:multiLvlStrCache>
            </c:multiLvlStrRef>
          </c:cat>
          <c:val>
            <c:numRef>
              <c:f>Sheet4!$B$9:$O$9</c:f>
              <c:numCache>
                <c:formatCode>General</c:formatCode>
                <c:ptCount val="14"/>
                <c:pt idx="0">
                  <c:v>1.0</c:v>
                </c:pt>
                <c:pt idx="1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1.0</c:v>
                </c:pt>
                <c:pt idx="13">
                  <c:v>20.0</c:v>
                </c:pt>
              </c:numCache>
            </c:numRef>
          </c:val>
        </c:ser>
        <c:ser>
          <c:idx val="6"/>
          <c:order val="6"/>
          <c:tx>
            <c:strRef>
              <c:f>Sheet4!$A$10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Sheet4!$B$2:$O$3</c:f>
              <c:multiLvlStrCache>
                <c:ptCount val="14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Grand Total</c:v>
                  </c:pt>
                </c:lvl>
                <c:lvl>
                  <c:pt idx="0">
                    <c:v>Department</c:v>
                  </c:pt>
                </c:lvl>
              </c:multiLvlStrCache>
            </c:multiLvlStrRef>
          </c:cat>
          <c:val>
            <c:numRef>
              <c:f>Sheet4!$B$10:$O$10</c:f>
              <c:numCache>
                <c:formatCode>General</c:formatCode>
                <c:ptCount val="14"/>
                <c:pt idx="0">
                  <c:v>2.0</c:v>
                </c:pt>
                <c:pt idx="2">
                  <c:v>4.0</c:v>
                </c:pt>
                <c:pt idx="3">
                  <c:v>1.0</c:v>
                </c:pt>
                <c:pt idx="4">
                  <c:v>5.0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2.0</c:v>
                </c:pt>
                <c:pt idx="10">
                  <c:v>3.0</c:v>
                </c:pt>
                <c:pt idx="12">
                  <c:v>2.0</c:v>
                </c:pt>
                <c:pt idx="13">
                  <c:v>22.0</c:v>
                </c:pt>
              </c:numCache>
            </c:numRef>
          </c:val>
        </c:ser>
        <c:ser>
          <c:idx val="7"/>
          <c:order val="7"/>
          <c:tx>
            <c:strRef>
              <c:f>Sheet4!$A$11</c:f>
              <c:strCache>
                <c:ptCount val="1"/>
                <c:pt idx="0">
                  <c:v>Grand Total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Sheet4!$B$2:$O$3</c:f>
              <c:multiLvlStrCache>
                <c:ptCount val="14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Grand Total</c:v>
                  </c:pt>
                </c:lvl>
                <c:lvl>
                  <c:pt idx="0">
                    <c:v>Department</c:v>
                  </c:pt>
                </c:lvl>
              </c:multiLvlStrCache>
            </c:multiLvlStrRef>
          </c:cat>
          <c:val>
            <c:numRef>
              <c:f>Sheet4!$B$11:$O$11</c:f>
              <c:numCache>
                <c:formatCode>General</c:formatCode>
                <c:ptCount val="14"/>
                <c:pt idx="0">
                  <c:v>20.0</c:v>
                </c:pt>
                <c:pt idx="1">
                  <c:v>21.0</c:v>
                </c:pt>
                <c:pt idx="2">
                  <c:v>13.0</c:v>
                </c:pt>
                <c:pt idx="3">
                  <c:v>12.0</c:v>
                </c:pt>
                <c:pt idx="4">
                  <c:v>18.0</c:v>
                </c:pt>
                <c:pt idx="5">
                  <c:v>10.0</c:v>
                </c:pt>
                <c:pt idx="6">
                  <c:v>8.0</c:v>
                </c:pt>
                <c:pt idx="7">
                  <c:v>18.0</c:v>
                </c:pt>
                <c:pt idx="8">
                  <c:v>15.0</c:v>
                </c:pt>
                <c:pt idx="9">
                  <c:v>9.0</c:v>
                </c:pt>
                <c:pt idx="10">
                  <c:v>16.0</c:v>
                </c:pt>
                <c:pt idx="11">
                  <c:v>17.0</c:v>
                </c:pt>
                <c:pt idx="12">
                  <c:v>19.0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0748299"/>
        <c:axId val="725932441"/>
      </c:barChart>
      <c:catAx>
        <c:axId val="8707482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932441"/>
        <c:crosses val="autoZero"/>
        <c:auto val="1"/>
        <c:lblAlgn val="ctr"/>
        <c:lblOffset val="100"/>
        <c:noMultiLvlLbl val="0"/>
      </c:catAx>
      <c:valAx>
        <c:axId val="7259324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7482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70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869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zh-CN" sz="2400" lang="en-US"/>
              <a:t>R</a:t>
            </a:r>
            <a:r>
              <a:rPr altLang="zh-CN" sz="2400" lang="en-US"/>
              <a:t>e</a:t>
            </a:r>
            <a:r>
              <a:rPr altLang="zh-CN" sz="2400" lang="en-US"/>
              <a:t>n</a:t>
            </a:r>
            <a:r>
              <a:rPr altLang="zh-CN" sz="2400" lang="en-US"/>
              <a:t>u</a:t>
            </a:r>
            <a:r>
              <a:rPr altLang="zh-CN" sz="2400" lang="en-US"/>
              <a:t>k</a:t>
            </a:r>
            <a:r>
              <a:rPr altLang="zh-CN" sz="2400" lang="en-US"/>
              <a:t>a</a:t>
            </a:r>
            <a:r>
              <a:rPr altLang="zh-CN" sz="2400" lang="en-US"/>
              <a:t>. </a:t>
            </a:r>
            <a:r>
              <a:rPr altLang="zh-CN"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altLang="zh-CN" dirty="0" sz="2400" lang="en-US"/>
              <a:t>5</a:t>
            </a:r>
            <a:r>
              <a:rPr altLang="zh-CN" dirty="0" sz="2400" lang="en-US"/>
              <a:t>4</a:t>
            </a:r>
            <a:r>
              <a:rPr altLang="zh-CN" dirty="0" sz="2400" lang="en-US"/>
              <a:t>3</a:t>
            </a:r>
            <a:r>
              <a:rPr altLang="zh-CN"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952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958919" y="1807226"/>
          <a:ext cx="8005479" cy="3243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504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53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6408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851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400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98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89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98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5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952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83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2021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5400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1056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74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2024-09-06T04:38:36Z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b0e186c50eee4eed88873c81933cf753</vt:lpwstr>
  </property>
</Properties>
</file>