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4660"/>
  </p:normalViewPr>
  <p:slideViewPr>
    <p:cSldViewPr>
      <p:cViewPr varScale="1">
        <p:scale>
          <a:sx n="86" d="100"/>
          <a:sy n="86" d="100"/>
        </p:scale>
        <p:origin x="-27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/>
        <c:gapWidth val="219"/>
        <c:overlap val="-27"/>
        <c:axId val="111102208"/>
        <c:axId val="111116288"/>
      </c:barChart>
      <c:catAx>
        <c:axId val="1111022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16288"/>
        <c:crosses val="autoZero"/>
        <c:auto val="1"/>
        <c:lblAlgn val="ctr"/>
        <c:lblOffset val="100"/>
      </c:catAx>
      <c:valAx>
        <c:axId val="1111162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0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23"/>
          <c:y val="0.32167687372411791"/>
          <c:w val="0.15987100049416544"/>
          <c:h val="0.49956073199183443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902731"/>
            <a:ext cx="1120140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z="4000" spc="15" dirty="0"/>
              <a:t/>
            </a:r>
            <a:br>
              <a:rPr lang="en-US" sz="4000" spc="15" dirty="0"/>
            </a:br>
            <a:endParaRPr sz="4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066800" y="3124200"/>
            <a:ext cx="10844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US" sz="2400" dirty="0" smtClean="0"/>
              <a:t>:</a:t>
            </a:r>
            <a:r>
              <a:rPr lang="en-IN" sz="2400" dirty="0" smtClean="0"/>
              <a:t>RENU SRI D</a:t>
            </a:r>
            <a:endParaRPr lang="en-IN" sz="2400" dirty="0"/>
          </a:p>
          <a:p>
            <a:r>
              <a:rPr lang="en-US" sz="2400" dirty="0"/>
              <a:t>REGISTER NO		:3122181</a:t>
            </a:r>
            <a:r>
              <a:rPr lang="en-IN" sz="2400" dirty="0" smtClean="0"/>
              <a:t>18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</a:t>
            </a:r>
            <a:r>
              <a:rPr lang="en-US" sz="2400" dirty="0" smtClean="0"/>
              <a:t>College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312</Words>
  <Application>Microsoft Office PowerPoint</Application>
  <PresentationFormat>Custom</PresentationFormat>
  <Paragraphs>66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54</cp:revision>
  <dcterms:created xsi:type="dcterms:W3CDTF">2024-03-29T15:07:22Z</dcterms:created>
  <dcterms:modified xsi:type="dcterms:W3CDTF">2024-09-09T09:15:20Z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