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Employee_Dataset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[Employee_Dataset (1).xlsx]Sheet3!PivotTable1</c:name>
    <c:fmtId val="2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rAngAx val="1"/>
    </c:view3D>
    <c:plotArea>
      <c:layout>
        <c:manualLayout>
          <c:layoutTarget val="inner"/>
          <c:xMode val="edge"/>
          <c:yMode val="edge"/>
          <c:x val="0.14104446201069717"/>
          <c:y val="0.16452613511287628"/>
          <c:w val="0.8589555379893028"/>
          <c:h val="0.43856959229069975"/>
        </c:manualLayout>
      </c:layout>
      <c:bar3DChart>
        <c:barDir val="col"/>
        <c:grouping val="percentStacked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cat>
            <c:multiLvlStrRef>
              <c:f>Sheet3!$A$4:$A$23</c:f>
              <c:multiLvlStrCache>
                <c:ptCount val="4"/>
                <c:lvl>
                  <c:pt idx="0">
                    <c:v>Training</c:v>
                  </c:pt>
                  <c:pt idx="1">
                    <c:v>Services</c:v>
                  </c:pt>
                  <c:pt idx="3">
                    <c:v>Business Development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</c:lvl>
                <c:lvl>
                  <c:pt idx="0">
                    <c:v>VT01803</c:v>
                  </c:pt>
                  <c:pt idx="1">
                    <c:v>SQ04612</c:v>
                  </c:pt>
                  <c:pt idx="2">
                    <c:v>PR00147</c:v>
                  </c:pt>
                  <c:pt idx="3">
                    <c:v>PR04686</c:v>
                  </c:pt>
                </c:lvl>
                <c:lvl>
                  <c:pt idx="0">
                    <c:v>Freddy Linford</c:v>
                  </c:pt>
                  <c:pt idx="1">
                    <c:v>Mick Spraberry</c:v>
                  </c:pt>
                  <c:pt idx="2">
                    <c:v>Minerva Ricardot</c:v>
                  </c:pt>
                  <c:pt idx="3">
                    <c:v>Oona Donan</c:v>
                  </c:pt>
                </c:lvl>
              </c:multiLvlStrCache>
            </c:multiLvlStrRef>
          </c:cat>
          <c:val>
            <c:numRef>
              <c:f>Sheet3!$B$4:$B$23</c:f>
              <c:numCache>
                <c:formatCode>General</c:formatCode>
                <c:ptCount val="4"/>
                <c:pt idx="0">
                  <c:v>93128.34</c:v>
                </c:pt>
                <c:pt idx="1">
                  <c:v>85879.23</c:v>
                </c:pt>
                <c:pt idx="2">
                  <c:v>105468.7</c:v>
                </c:pt>
                <c:pt idx="3">
                  <c:v>88360.79</c:v>
                </c:pt>
              </c:numCache>
            </c:numRef>
          </c:val>
        </c:ser>
        <c:shape val="cylinder"/>
        <c:axId val="111767552"/>
        <c:axId val="114701440"/>
        <c:axId val="0"/>
      </c:bar3DChart>
      <c:catAx>
        <c:axId val="111767552"/>
        <c:scaling>
          <c:orientation val="minMax"/>
        </c:scaling>
        <c:axPos val="b"/>
        <c:tickLblPos val="nextTo"/>
        <c:crossAx val="114701440"/>
        <c:crosses val="autoZero"/>
        <c:auto val="1"/>
        <c:lblAlgn val="ctr"/>
        <c:lblOffset val="100"/>
      </c:catAx>
      <c:valAx>
        <c:axId val="114701440"/>
        <c:scaling>
          <c:orientation val="minMax"/>
        </c:scaling>
        <c:axPos val="l"/>
        <c:majorGridlines/>
        <c:numFmt formatCode="0%" sourceLinked="1"/>
        <c:tickLblPos val="nextTo"/>
        <c:crossAx val="1117675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47800" y="3657600"/>
            <a:ext cx="9488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D. RENU SRI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 312218118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B.COM(COMMERCE)</a:t>
            </a:r>
            <a:endParaRPr lang="en-US" sz="2400" dirty="0"/>
          </a:p>
          <a:p>
            <a:r>
              <a:rPr lang="en-US" sz="2400" dirty="0" smtClean="0"/>
              <a:t>COLLEGE: ST ANNE’S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5800" y="19050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Utilize Excel's features to create a structured and efficient database.</a:t>
            </a:r>
            <a:endParaRPr lang="en-US" sz="2400" dirty="0" smtClean="0"/>
          </a:p>
          <a:p>
            <a:r>
              <a:rPr lang="en-US" sz="2400" dirty="0" smtClean="0"/>
              <a:t>Create multiple worksheets for different categories of employee data.</a:t>
            </a:r>
          </a:p>
          <a:p>
            <a:r>
              <a:rPr lang="en-US" sz="2400" dirty="0" smtClean="0"/>
              <a:t>Implement data validation rules to ensure data accuracy and consistency.</a:t>
            </a:r>
          </a:p>
          <a:p>
            <a:r>
              <a:rPr lang="en-US" sz="2400" dirty="0" smtClean="0"/>
              <a:t>Use formulas and functions to automate calculations and generate reports.</a:t>
            </a:r>
          </a:p>
          <a:p>
            <a:r>
              <a:rPr lang="en-US" sz="2400" dirty="0" smtClean="0"/>
              <a:t>Consider using pivot tables for data analysis and reporting.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2098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employee database will provide several benefits, including:</a:t>
            </a:r>
            <a:endParaRPr lang="en-US" sz="2400" dirty="0" smtClean="0"/>
          </a:p>
          <a:p>
            <a:r>
              <a:rPr lang="en-US" sz="2400" dirty="0" smtClean="0"/>
              <a:t>Improved efficiency and accuracy of HR processes.</a:t>
            </a:r>
          </a:p>
          <a:p>
            <a:r>
              <a:rPr lang="en-US" sz="2400" dirty="0" smtClean="0"/>
              <a:t>Enhanced decision-making based on data-driven insights.</a:t>
            </a:r>
          </a:p>
          <a:p>
            <a:r>
              <a:rPr lang="en-US" sz="2400" dirty="0" smtClean="0"/>
              <a:t>Improved communication and collaboration within the HR department.</a:t>
            </a:r>
          </a:p>
          <a:p>
            <a:r>
              <a:rPr lang="en-US" sz="2400" dirty="0" smtClean="0"/>
              <a:t>Increased employee satisfaction through easier access to information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413338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implementation of an Excel-based employee database will significantly enhance HR operations and provide a valuable tool for managing employee information.</a:t>
            </a:r>
            <a:endParaRPr lang="en-US" sz="2400" dirty="0" smtClean="0"/>
          </a:p>
          <a:p>
            <a:r>
              <a:rPr lang="en-US" sz="2400" dirty="0" smtClean="0"/>
              <a:t>The database will streamline processes, improve data accuracy, and facilitate decision-making.</a:t>
            </a:r>
          </a:p>
          <a:p>
            <a:r>
              <a:rPr lang="en-US" sz="2400" dirty="0" smtClean="0"/>
              <a:t>It will also improve employee satisfaction and contribute to the overall success of the organization.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81000" y="22860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Inefficient manual record-keeping and lack of centralized employee data management are hindering HR operations.</a:t>
            </a:r>
            <a:endParaRPr lang="en-US" sz="2400" dirty="0" smtClean="0"/>
          </a:p>
          <a:p>
            <a:r>
              <a:rPr lang="en-US" sz="2400" dirty="0" smtClean="0"/>
              <a:t>Manual processes are time-consuming and prone to errors.</a:t>
            </a:r>
          </a:p>
          <a:p>
            <a:r>
              <a:rPr lang="en-US" sz="2400" dirty="0" smtClean="0"/>
              <a:t>Difficulty in accessing and analyzing employee information for decision-making.</a:t>
            </a:r>
          </a:p>
          <a:p>
            <a:r>
              <a:rPr lang="en-US" sz="2400" dirty="0" smtClean="0"/>
              <a:t>Inefficient communication and coordination within the HR department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209800"/>
            <a:ext cx="7391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Implement a comprehensive employee database in Excel to streamline HR processes and improve data management.</a:t>
            </a:r>
            <a:endParaRPr lang="en-US" sz="2400" dirty="0" smtClean="0"/>
          </a:p>
          <a:p>
            <a:r>
              <a:rPr lang="en-US" sz="2400" dirty="0" smtClean="0"/>
              <a:t>Centralize employee information in a single, easily accessible location.</a:t>
            </a:r>
          </a:p>
          <a:p>
            <a:r>
              <a:rPr lang="en-US" sz="2400" dirty="0" smtClean="0"/>
              <a:t>Automate data entry and calculations to reduce errors and save tim</a:t>
            </a:r>
            <a:r>
              <a:rPr lang="en-US" dirty="0" smtClean="0"/>
              <a:t>e.</a:t>
            </a:r>
          </a:p>
          <a:p>
            <a:r>
              <a:rPr lang="en-US" dirty="0" smtClean="0"/>
              <a:t>Provide a platform for generating reports and analyzing employee data.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85800" y="172084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HR professionals, managers, and employees will benefit from the improved efficiency and accessibility of the employee database.</a:t>
            </a:r>
            <a:endParaRPr lang="en-US" sz="2400" dirty="0" smtClean="0"/>
          </a:p>
          <a:p>
            <a:r>
              <a:rPr lang="en-US" sz="2400" dirty="0" smtClean="0"/>
              <a:t>HR staff will have streamlined workflows and reduced administrative burden.</a:t>
            </a:r>
          </a:p>
          <a:p>
            <a:r>
              <a:rPr lang="en-US" sz="2400" dirty="0" smtClean="0"/>
              <a:t>Managers will have easier access to employee information for performance reviews, team management, and decision-making.</a:t>
            </a:r>
          </a:p>
          <a:p>
            <a:r>
              <a:rPr lang="en-US" sz="2400" dirty="0" smtClean="0"/>
              <a:t>Employees will have a centralized platform to access their own information and stay updated on company policies and procedures.</a:t>
            </a:r>
          </a:p>
          <a:p>
            <a:r>
              <a:rPr lang="en-US" sz="2400" b="1" dirty="0" smtClean="0"/>
              <a:t>4. Our Solution and Proposition: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676400"/>
            <a:ext cx="6096000" cy="5353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Develop a customized Excel-based employee database that addresses the specific needs of the organization.</a:t>
            </a:r>
            <a:endParaRPr lang="en-US" sz="2400" dirty="0" smtClean="0"/>
          </a:p>
          <a:p>
            <a:r>
              <a:rPr lang="en-US" sz="2400" dirty="0" smtClean="0"/>
              <a:t>Include essential fields such as personal information, employment details, attendance records, performance data, and payroll information.</a:t>
            </a:r>
          </a:p>
          <a:p>
            <a:r>
              <a:rPr lang="en-US" sz="2400" dirty="0" smtClean="0"/>
              <a:t>Implement data validation rules to ensure data accuracy and consistency.</a:t>
            </a:r>
          </a:p>
          <a:p>
            <a:r>
              <a:rPr lang="en-US" sz="2400" dirty="0" smtClean="0"/>
              <a:t>Utilize formulas and functions to automate calculations and generate reports.</a:t>
            </a:r>
          </a:p>
          <a:p>
            <a:r>
              <a:rPr lang="en-US" sz="2400" dirty="0" smtClean="0"/>
              <a:t>Integrate with other HR systems or applications as needed.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286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database will contain a variety of employee data, including:</a:t>
            </a:r>
            <a:endParaRPr lang="en-US" sz="2400" dirty="0" smtClean="0"/>
          </a:p>
          <a:p>
            <a:r>
              <a:rPr lang="en-US" sz="2400" dirty="0" smtClean="0"/>
              <a:t>Personal information (name, address, contact details, etc.)</a:t>
            </a:r>
          </a:p>
          <a:p>
            <a:r>
              <a:rPr lang="en-US" sz="2400" dirty="0" smtClean="0"/>
              <a:t>Employment details (job title, department, hire date, salary, etc.)</a:t>
            </a:r>
          </a:p>
          <a:p>
            <a:r>
              <a:rPr lang="en-US" sz="2400" dirty="0" smtClean="0"/>
              <a:t>Attendance records (time in/out, leave, overtime)</a:t>
            </a:r>
          </a:p>
          <a:p>
            <a:r>
              <a:rPr lang="en-US" sz="2400" dirty="0" smtClean="0"/>
              <a:t>Performance data (reviews, goals, training)</a:t>
            </a:r>
          </a:p>
          <a:p>
            <a:r>
              <a:rPr lang="en-US" sz="2400" dirty="0" smtClean="0"/>
              <a:t>Payroll information (salary, deductions, taxes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2209800" y="2133600"/>
          <a:ext cx="7305675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551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19</cp:revision>
  <dcterms:created xsi:type="dcterms:W3CDTF">2024-03-29T15:07:22Z</dcterms:created>
  <dcterms:modified xsi:type="dcterms:W3CDTF">2024-08-31T13:52:05Z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