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787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1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32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50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53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572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521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86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221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5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37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971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8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34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753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26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FAC3-3E1C-4F21-8735-F4A01C335DB4}" type="datetimeFigureOut">
              <a:rPr lang="en-MY" smtClean="0"/>
              <a:t>20/6/2024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51132A-3250-4F42-941D-C3D832BF38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00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620A-1408-460F-888F-02A238274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vlog</a:t>
            </a:r>
            <a:br>
              <a:rPr lang="en-US" dirty="0"/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64FB-8480-4EB8-BE6D-988DF8F6D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Yew ren </a:t>
            </a:r>
            <a:r>
              <a:rPr lang="en-US" dirty="0" err="1"/>
              <a:t>wu</a:t>
            </a:r>
            <a:r>
              <a:rPr lang="en-US" dirty="0"/>
              <a:t> editor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73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BC2B-59B7-448B-8DDF-B4A382ED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8C41-1FC2-4425-8CD3-445DAFE9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wow</a:t>
            </a:r>
            <a:endParaRPr lang="en-MY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0930AAC7-AD86-4156-902F-D48A0FED5B95}"/>
              </a:ext>
            </a:extLst>
          </p:cNvPr>
          <p:cNvSpPr/>
          <p:nvPr/>
        </p:nvSpPr>
        <p:spPr>
          <a:xfrm>
            <a:off x="1734207" y="2885090"/>
            <a:ext cx="5580993" cy="171844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Love you all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81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ABD-0879-48DE-A02B-C2F8BFFC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A904-04EB-4206-8033-1878DBDB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075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EC03-CC27-4B05-8F1E-6E98907B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77D-2B89-4B3C-B98D-8FF7BD9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6718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Welcome to my vlog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vlog </dc:title>
  <dc:creator>YEW REN WU</dc:creator>
  <cp:lastModifiedBy>YEW REN WU</cp:lastModifiedBy>
  <cp:revision>2</cp:revision>
  <dcterms:created xsi:type="dcterms:W3CDTF">2024-06-18T11:30:53Z</dcterms:created>
  <dcterms:modified xsi:type="dcterms:W3CDTF">2024-06-20T13:58:55Z</dcterms:modified>
</cp:coreProperties>
</file>