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78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955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731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20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92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47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430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71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39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65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189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8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8D07-616B-4B63-8F44-77DF310F6E95}" type="datetimeFigureOut">
              <a:rPr lang="en-PH" smtClean="0"/>
              <a:t>19/06/2025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EF58-ACE5-414E-B6A6-5C8F0F9C95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2039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C2AB-19A0-2315-E7E8-C539C7E06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Sorting?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1977F-B3FD-0917-3B92-D5C4527BD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/>
              <a:t>Renz Amorganda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1082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C2AB-19A0-2315-E7E8-C539C7E06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1977F-B3FD-0917-3B92-D5C4527BD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Sorting</a:t>
            </a:r>
            <a:r>
              <a:rPr lang="en-US" dirty="0"/>
              <a:t> is the process of arranging data in a specific order, typically in </a:t>
            </a:r>
            <a:r>
              <a:rPr lang="en-US" b="1" dirty="0"/>
              <a:t>ascending</a:t>
            </a:r>
            <a:r>
              <a:rPr lang="en-US" dirty="0"/>
              <a:t> or </a:t>
            </a:r>
            <a:r>
              <a:rPr lang="en-US" b="1" dirty="0"/>
              <a:t>descending</a:t>
            </a:r>
            <a:r>
              <a:rPr lang="en-US" dirty="0"/>
              <a:t> order. It is a fundamental operation in computer science and data processing.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47194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C2AB-19A0-2315-E7E8-C539C7E06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4" y="317812"/>
            <a:ext cx="9144000" cy="2387600"/>
          </a:xfrm>
        </p:spPr>
        <p:txBody>
          <a:bodyPr/>
          <a:lstStyle/>
          <a:p>
            <a:r>
              <a:rPr lang="en-PH" dirty="0"/>
              <a:t>Examples of Sorting: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7D94CF7-47CB-4AEC-EB6D-C83D2B1B32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5974" y="3205222"/>
            <a:ext cx="1195602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 Sorting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Arranging numbers from smallest to largest (e.g.,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3, 7, 10, 25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or largest to smallest.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Alphabetical Sorting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Arranging words in dictionary order (e.g.,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apple, banana, mango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Sorting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Ordering dates from oldest to newest or vice versa.</a:t>
            </a:r>
          </a:p>
        </p:txBody>
      </p:sp>
    </p:spTree>
    <p:extLst>
      <p:ext uri="{BB962C8B-B14F-4D97-AF65-F5344CB8AC3E}">
        <p14:creationId xmlns:p14="http://schemas.microsoft.com/office/powerpoint/2010/main" val="119550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C2AB-19A0-2315-E7E8-C539C7E06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4" y="317812"/>
            <a:ext cx="9144000" cy="2387600"/>
          </a:xfrm>
        </p:spPr>
        <p:txBody>
          <a:bodyPr/>
          <a:lstStyle/>
          <a:p>
            <a:r>
              <a:rPr lang="en-PH" dirty="0"/>
              <a:t>Common Sorting Algorithms: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7D94CF7-47CB-4AEC-EB6D-C83D2B1B32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5974" y="2756381"/>
            <a:ext cx="11956026" cy="431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Selection Sort</a:t>
            </a:r>
          </a:p>
          <a:p>
            <a:r>
              <a:rPr lang="en-US" b="1" dirty="0"/>
              <a:t>Idea</a:t>
            </a:r>
            <a:r>
              <a:rPr lang="en-US" dirty="0"/>
              <a:t>: Find the smallest element and put it at the beginning; repeat for the remaining elements.</a:t>
            </a:r>
            <a:br>
              <a:rPr lang="en-US" dirty="0"/>
            </a:br>
            <a:r>
              <a:rPr lang="en-US" b="1" dirty="0"/>
              <a:t>Insertion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</a:t>
            </a:r>
            <a:r>
              <a:rPr lang="en-US" dirty="0"/>
              <a:t>: Build a sorted list one item at a time, inserting each new item into the correct position.</a:t>
            </a:r>
          </a:p>
          <a:p>
            <a:br>
              <a:rPr lang="en-US" dirty="0"/>
            </a:br>
            <a:r>
              <a:rPr lang="en-US" b="1" dirty="0"/>
              <a:t>Merge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</a:t>
            </a:r>
            <a:r>
              <a:rPr lang="en-US" dirty="0"/>
              <a:t>: Divide the list into halves, sort each half, and merge them together.</a:t>
            </a:r>
          </a:p>
          <a:p>
            <a:r>
              <a:rPr lang="en-US" b="1" dirty="0"/>
              <a:t>Bubble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</a:t>
            </a:r>
            <a:r>
              <a:rPr lang="en-US" dirty="0"/>
              <a:t>: Repeatedly compare adjacent items and swap them if they are in the wrong order.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5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C2AB-19A0-2315-E7E8-C539C7E06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783" y="98474"/>
            <a:ext cx="8445305" cy="848476"/>
          </a:xfrm>
        </p:spPr>
        <p:txBody>
          <a:bodyPr>
            <a:normAutofit fontScale="90000"/>
          </a:bodyPr>
          <a:lstStyle/>
          <a:p>
            <a:r>
              <a:rPr lang="en-US" dirty="0"/>
              <a:t>Why Sorting Is Important</a:t>
            </a:r>
            <a:endParaRPr lang="en-PH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7D94CF7-47CB-4AEC-EB6D-C83D2B1B32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834098"/>
            <a:ext cx="11975539" cy="602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Sorting is a </a:t>
            </a:r>
            <a:r>
              <a:rPr lang="en-US" b="1" dirty="0"/>
              <a:t>core concept</a:t>
            </a:r>
            <a:r>
              <a:rPr lang="en-US" dirty="0"/>
              <a:t> in computer science and IT with applications in nearly every software system. Here's why it matters:</a:t>
            </a:r>
          </a:p>
          <a:p>
            <a:r>
              <a:rPr lang="en-US" b="1" dirty="0"/>
              <a:t>1. Improves Efficiency of Searching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Binary search</a:t>
            </a:r>
            <a:r>
              <a:rPr lang="en-US" dirty="0"/>
              <a:t> (which is much faster than linear search) requires data to be sorted.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Searching a sorted list is significantly faster than an unsorted one.</a:t>
            </a:r>
          </a:p>
          <a:p>
            <a:r>
              <a:rPr lang="en-US" b="1" dirty="0"/>
              <a:t>2. Helps Organize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Sorted data is easier to read, interpret, and analyze.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example, sorting products by price or name in an online store helps users find what they need.</a:t>
            </a:r>
          </a:p>
          <a:p>
            <a:r>
              <a:rPr lang="en-US" b="1" dirty="0"/>
              <a:t>3. Enables Faster Data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algorithms (like merge operations or duplicates removal) rely on sorted data for faster performance.</a:t>
            </a:r>
          </a:p>
          <a:p>
            <a:r>
              <a:rPr lang="en-US" b="1" dirty="0"/>
              <a:t>4. Used in Databases and File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Sorting is critical in indexing, query optimization, and maintaining ordered records.</a:t>
            </a:r>
          </a:p>
        </p:txBody>
      </p:sp>
    </p:spTree>
    <p:extLst>
      <p:ext uri="{BB962C8B-B14F-4D97-AF65-F5344CB8AC3E}">
        <p14:creationId xmlns:p14="http://schemas.microsoft.com/office/powerpoint/2010/main" val="290303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C2AB-19A0-2315-E7E8-C539C7E06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Reading This Presentation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1977F-B3FD-0917-3B92-D5C4527BD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Renz </a:t>
            </a:r>
            <a:r>
              <a:rPr lang="en-US" dirty="0" err="1"/>
              <a:t>Amorganda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1557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346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What is Sorting?</vt:lpstr>
      <vt:lpstr>Sorting</vt:lpstr>
      <vt:lpstr>Examples of Sorting:</vt:lpstr>
      <vt:lpstr>Common Sorting Algorithms:</vt:lpstr>
      <vt:lpstr>Why Sorting Is Important</vt:lpstr>
      <vt:lpstr>Thank You For Reading This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Sorting?</dc:title>
  <dc:creator>SCC</dc:creator>
  <cp:lastModifiedBy>SCC</cp:lastModifiedBy>
  <cp:revision>1</cp:revision>
  <dcterms:created xsi:type="dcterms:W3CDTF">2025-06-19T01:38:20Z</dcterms:created>
  <dcterms:modified xsi:type="dcterms:W3CDTF">2025-06-19T01:54:07Z</dcterms:modified>
</cp:coreProperties>
</file>