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Klikken om de titelstijl van het model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Klikken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Verkeersquiz Puurs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50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Quizplatform</a:t>
            </a:r>
          </a:p>
          <a:p>
            <a:r>
              <a:rPr lang="nl-NL" dirty="0" smtClean="0"/>
              <a:t>Meerdere scholen</a:t>
            </a:r>
          </a:p>
          <a:p>
            <a:r>
              <a:rPr lang="nl-NL" dirty="0" smtClean="0"/>
              <a:t>Verschillende niveaus ( klassen )</a:t>
            </a:r>
          </a:p>
          <a:p>
            <a:r>
              <a:rPr lang="nl-NL" dirty="0" err="1" smtClean="0"/>
              <a:t>Adminpanel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Bestaande quizplatformen</a:t>
            </a:r>
          </a:p>
          <a:p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8170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As-is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Database actions</a:t>
            </a:r>
          </a:p>
          <a:p>
            <a:r>
              <a:rPr lang="nl-NL" dirty="0" smtClean="0"/>
              <a:t>Front end </a:t>
            </a:r>
            <a:r>
              <a:rPr lang="nl-NL" dirty="0" err="1" smtClean="0"/>
              <a:t>adminpanel</a:t>
            </a:r>
            <a:r>
              <a:rPr lang="nl-NL" dirty="0" smtClean="0"/>
              <a:t> (grotendeels)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602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Deze week afwerken van het </a:t>
            </a:r>
            <a:r>
              <a:rPr lang="nl-NL" dirty="0" err="1" smtClean="0"/>
              <a:t>admin</a:t>
            </a:r>
            <a:r>
              <a:rPr lang="nl-NL" dirty="0" smtClean="0"/>
              <a:t>-panel afwerken</a:t>
            </a:r>
          </a:p>
          <a:p>
            <a:r>
              <a:rPr lang="nl-NL" dirty="0" smtClean="0"/>
              <a:t>Quiz pagina’s maken</a:t>
            </a:r>
          </a:p>
          <a:p>
            <a:r>
              <a:rPr lang="nl-NL" smtClean="0"/>
              <a:t>Handboek maken</a:t>
            </a:r>
            <a:endParaRPr lang="nl-NL" dirty="0" smtClean="0"/>
          </a:p>
          <a:p>
            <a:r>
              <a:rPr lang="nl-NL" dirty="0" smtClean="0"/>
              <a:t>Debuggen + </a:t>
            </a:r>
            <a:r>
              <a:rPr lang="nl-NL" dirty="0" err="1" smtClean="0"/>
              <a:t>Testing</a:t>
            </a:r>
            <a:r>
              <a:rPr lang="nl-NL" dirty="0" smtClean="0"/>
              <a:t> door end-users</a:t>
            </a:r>
          </a:p>
          <a:p>
            <a:r>
              <a:rPr lang="nl-NL" dirty="0" err="1" smtClean="0"/>
              <a:t>Deployen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022354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29</TotalTime>
  <Words>46</Words>
  <Application>Microsoft Macintosh PowerPoint</Application>
  <PresentationFormat>Breedbeeld</PresentationFormat>
  <Paragraphs>19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Verkeersquiz Puurs</vt:lpstr>
      <vt:lpstr>Opdracht</vt:lpstr>
      <vt:lpstr>Onderzoek</vt:lpstr>
      <vt:lpstr>As-is</vt:lpstr>
      <vt:lpstr>To Do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Verkeersquiz Puurs</dc:title>
  <dc:creator>Mylle Maxime</dc:creator>
  <cp:lastModifiedBy>Mylle Maxime</cp:lastModifiedBy>
  <cp:revision>4</cp:revision>
  <dcterms:created xsi:type="dcterms:W3CDTF">2017-11-07T13:50:14Z</dcterms:created>
  <dcterms:modified xsi:type="dcterms:W3CDTF">2017-11-07T14:19:38Z</dcterms:modified>
</cp:coreProperties>
</file>