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-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Quiz Platform Puurs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VerkeersQuiz</a:t>
            </a:r>
            <a:r>
              <a:rPr lang="nl-NL"/>
              <a:t> Puurs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147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Reflectie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Ontwerp </a:t>
            </a:r>
            <a:r>
              <a:rPr lang="nl-NL" dirty="0" err="1" smtClean="0"/>
              <a:t>adminpanel</a:t>
            </a:r>
            <a:endParaRPr lang="nl-NL" dirty="0" smtClean="0"/>
          </a:p>
          <a:p>
            <a:r>
              <a:rPr lang="nl-NL" dirty="0" smtClean="0"/>
              <a:t>Ontwerp quiz</a:t>
            </a:r>
          </a:p>
          <a:p>
            <a:r>
              <a:rPr lang="nl-NL" dirty="0" smtClean="0"/>
              <a:t>Communicatie</a:t>
            </a:r>
          </a:p>
          <a:p>
            <a:r>
              <a:rPr lang="nl-NL" dirty="0" smtClean="0"/>
              <a:t>Eerder </a:t>
            </a:r>
            <a:r>
              <a:rPr lang="nl-NL" smtClean="0"/>
              <a:t>Refactoren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72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Verschillende bestaande Quiz platformen bekeken</a:t>
            </a:r>
          </a:p>
          <a:p>
            <a:r>
              <a:rPr lang="nl-NL" dirty="0"/>
              <a:t>Geen enkele voldoet aan alle </a:t>
            </a:r>
            <a:r>
              <a:rPr lang="nl-NL" dirty="0" err="1"/>
              <a:t>requirements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55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 software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1st optie was </a:t>
            </a:r>
            <a:r>
              <a:rPr lang="nl-NL" dirty="0" err="1"/>
              <a:t>NodeJS</a:t>
            </a:r>
            <a:endParaRPr lang="nl-NL" dirty="0"/>
          </a:p>
          <a:p>
            <a:r>
              <a:rPr lang="nl-NL" dirty="0"/>
              <a:t>Klant heeft zelf geen servers</a:t>
            </a:r>
          </a:p>
          <a:p>
            <a:r>
              <a:rPr lang="nl-NL" dirty="0"/>
              <a:t>Gekozen om safe te spelen: PHP</a:t>
            </a:r>
          </a:p>
        </p:txBody>
      </p:sp>
    </p:spTree>
    <p:extLst>
      <p:ext uri="{BB962C8B-B14F-4D97-AF65-F5344CB8AC3E}">
        <p14:creationId xmlns:p14="http://schemas.microsoft.com/office/powerpoint/2010/main" val="70471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9C529F2-A8F6-457A-B964-4420677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Verschil andere quizzen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F74B763A-5132-45BE-A2B0-2952AB3D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Template</a:t>
            </a:r>
          </a:p>
          <a:p>
            <a:r>
              <a:rPr lang="nl-BE" dirty="0"/>
              <a:t>Specifieke vragen toewijzen aan klassen</a:t>
            </a:r>
          </a:p>
        </p:txBody>
      </p:sp>
    </p:spTree>
    <p:extLst>
      <p:ext uri="{BB962C8B-B14F-4D97-AF65-F5344CB8AC3E}">
        <p14:creationId xmlns:p14="http://schemas.microsoft.com/office/powerpoint/2010/main" val="123953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Implementatie Software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bekeken, </a:t>
            </a:r>
            <a:r>
              <a:rPr lang="nl-NL" dirty="0" err="1"/>
              <a:t>Laravel</a:t>
            </a:r>
            <a:r>
              <a:rPr lang="nl-NL" dirty="0"/>
              <a:t> uitgeprobeerd</a:t>
            </a:r>
          </a:p>
          <a:p>
            <a:r>
              <a:rPr lang="nl-NL" dirty="0"/>
              <a:t>Framework leek wat omslachtig voor dit kleinschalig project</a:t>
            </a:r>
          </a:p>
          <a:p>
            <a:r>
              <a:rPr lang="nl-NL" dirty="0"/>
              <a:t>Backend pure PHP + </a:t>
            </a:r>
            <a:r>
              <a:rPr lang="nl-NL" dirty="0" err="1"/>
              <a:t>MySQL</a:t>
            </a:r>
            <a:endParaRPr lang="nl-NL" dirty="0"/>
          </a:p>
          <a:p>
            <a:r>
              <a:rPr lang="nl-NL" dirty="0"/>
              <a:t>Front-end: HTML/CSS(</a:t>
            </a:r>
            <a:r>
              <a:rPr lang="nl-NL" dirty="0" err="1"/>
              <a:t>Materialize</a:t>
            </a:r>
            <a:r>
              <a:rPr lang="nl-NL" dirty="0"/>
              <a:t>)/Javascript</a:t>
            </a:r>
          </a:p>
        </p:txBody>
      </p:sp>
    </p:spTree>
    <p:extLst>
      <p:ext uri="{BB962C8B-B14F-4D97-AF65-F5344CB8AC3E}">
        <p14:creationId xmlns:p14="http://schemas.microsoft.com/office/powerpoint/2010/main" val="32050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om trots op te zijn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 zijn ervan overtuigd dat er steeds ruimte is voor verbetering</a:t>
            </a:r>
          </a:p>
        </p:txBody>
      </p:sp>
    </p:spTree>
    <p:extLst>
      <p:ext uri="{BB962C8B-B14F-4D97-AF65-F5344CB8AC3E}">
        <p14:creationId xmlns:p14="http://schemas.microsoft.com/office/powerpoint/2010/main" val="92969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om minder trots op te zijn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86" y="2222500"/>
            <a:ext cx="4791828" cy="3636963"/>
          </a:xfrm>
        </p:spPr>
      </p:pic>
    </p:spTree>
    <p:extLst>
      <p:ext uri="{BB962C8B-B14F-4D97-AF65-F5344CB8AC3E}">
        <p14:creationId xmlns:p14="http://schemas.microsoft.com/office/powerpoint/2010/main" val="20615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Communicate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Eerste gesprek: skype-gesprek</a:t>
            </a:r>
          </a:p>
          <a:p>
            <a:r>
              <a:rPr lang="nl-NL" dirty="0"/>
              <a:t>Mailing, ging niet altijd even vlot, vooral  technische dienst puurs</a:t>
            </a:r>
          </a:p>
          <a:p>
            <a:r>
              <a:rPr lang="nl-NL" dirty="0"/>
              <a:t>Tussentijds skypegesprek om vooruitgang te bespreken</a:t>
            </a:r>
          </a:p>
          <a:p>
            <a:r>
              <a:rPr lang="nl-NL" dirty="0"/>
              <a:t>Mailing</a:t>
            </a:r>
          </a:p>
          <a:p>
            <a:r>
              <a:rPr lang="nl-NL" dirty="0"/>
              <a:t>Nog te verwachten: Een afrondend skype-gesprek, helaas heeft de klant het wat druk</a:t>
            </a:r>
          </a:p>
        </p:txBody>
      </p:sp>
    </p:spTree>
    <p:extLst>
      <p:ext uri="{BB962C8B-B14F-4D97-AF65-F5344CB8AC3E}">
        <p14:creationId xmlns:p14="http://schemas.microsoft.com/office/powerpoint/2010/main" val="138700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Gerealiseerde oplossing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Verkeersquiz.eu</a:t>
            </a:r>
            <a:endParaRPr lang="nl-NL" dirty="0"/>
          </a:p>
          <a:p>
            <a:r>
              <a:rPr lang="nl-NL" dirty="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56263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42</TotalTime>
  <Words>144</Words>
  <Application>Microsoft Macintosh PowerPoint</Application>
  <PresentationFormat>Breedbeeld</PresentationFormat>
  <Paragraphs>34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Citeerbaar</vt:lpstr>
      <vt:lpstr>Quiz Platform Puurs</vt:lpstr>
      <vt:lpstr>Analyse</vt:lpstr>
      <vt:lpstr>Ontwerp software</vt:lpstr>
      <vt:lpstr>Verschil andere quizzen</vt:lpstr>
      <vt:lpstr>Implementatie Software</vt:lpstr>
      <vt:lpstr>Code om trots op te zijn</vt:lpstr>
      <vt:lpstr>Code om minder trots op te zijn</vt:lpstr>
      <vt:lpstr>Communicate</vt:lpstr>
      <vt:lpstr>Gerealiseerde oplossing</vt:lpstr>
      <vt:lpstr>Reflectie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Platform Puurs</dc:title>
  <dc:creator>Mylle Maxime</dc:creator>
  <cp:lastModifiedBy>Mylle Maxime</cp:lastModifiedBy>
  <cp:revision>6</cp:revision>
  <dcterms:created xsi:type="dcterms:W3CDTF">2018-01-25T18:07:06Z</dcterms:created>
  <dcterms:modified xsi:type="dcterms:W3CDTF">2018-01-26T08:22:19Z</dcterms:modified>
</cp:coreProperties>
</file>