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Quiz Platform Puurs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VerkeersQuiz</a:t>
            </a:r>
            <a:r>
              <a:rPr lang="nl-NL" smtClean="0"/>
              <a:t> Puurs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147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Verschillende bestaande Quiz platformen bekeken</a:t>
            </a:r>
          </a:p>
          <a:p>
            <a:r>
              <a:rPr lang="nl-NL" dirty="0" smtClean="0"/>
              <a:t>Geen enkele voldoet aan alle </a:t>
            </a:r>
            <a:r>
              <a:rPr lang="nl-NL" dirty="0" err="1" smtClean="0"/>
              <a:t>requirements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55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Ontwerp software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1st optie was </a:t>
            </a:r>
            <a:r>
              <a:rPr lang="nl-NL" dirty="0" err="1" smtClean="0"/>
              <a:t>NodeJS</a:t>
            </a:r>
            <a:endParaRPr lang="nl-NL" dirty="0" smtClean="0"/>
          </a:p>
          <a:p>
            <a:r>
              <a:rPr lang="nl-NL" dirty="0" smtClean="0"/>
              <a:t>Klant heeft zelf geen servers</a:t>
            </a:r>
          </a:p>
          <a:p>
            <a:r>
              <a:rPr lang="nl-NL" dirty="0" smtClean="0"/>
              <a:t>Gekozen om safe te spelen: PHP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471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Implementatie Software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Frameworks</a:t>
            </a:r>
            <a:r>
              <a:rPr lang="nl-NL" dirty="0" smtClean="0"/>
              <a:t> bekeken, </a:t>
            </a:r>
            <a:r>
              <a:rPr lang="nl-NL" dirty="0" err="1" smtClean="0"/>
              <a:t>Laravel</a:t>
            </a:r>
            <a:r>
              <a:rPr lang="nl-NL" dirty="0" smtClean="0"/>
              <a:t> uitgeprobeerd</a:t>
            </a:r>
          </a:p>
          <a:p>
            <a:r>
              <a:rPr lang="nl-NL" dirty="0" smtClean="0"/>
              <a:t>Framework leek wat omslachtig voor dit kleinschalig project</a:t>
            </a:r>
          </a:p>
          <a:p>
            <a:r>
              <a:rPr lang="nl-NL" dirty="0"/>
              <a:t>B</a:t>
            </a:r>
            <a:r>
              <a:rPr lang="nl-NL" dirty="0" smtClean="0"/>
              <a:t>ackend pure PHP + </a:t>
            </a:r>
            <a:r>
              <a:rPr lang="nl-NL" dirty="0" err="1" smtClean="0"/>
              <a:t>MySQL</a:t>
            </a:r>
            <a:endParaRPr lang="nl-NL" dirty="0" smtClean="0"/>
          </a:p>
          <a:p>
            <a:r>
              <a:rPr lang="nl-NL" dirty="0" smtClean="0"/>
              <a:t>Front-end: HTML/CSS(</a:t>
            </a:r>
            <a:r>
              <a:rPr lang="nl-NL" dirty="0" err="1" smtClean="0"/>
              <a:t>Materialize</a:t>
            </a:r>
            <a:r>
              <a:rPr lang="nl-NL" dirty="0" smtClean="0"/>
              <a:t>)/Javascript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50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 om trots op te zijn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69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 om minder trots op te zijn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5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Communicate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Eerste gesprek: skype-gesprek</a:t>
            </a:r>
          </a:p>
          <a:p>
            <a:r>
              <a:rPr lang="nl-NL" dirty="0" smtClean="0"/>
              <a:t>Mailing, ging niet altijd even vlot, vooral  technische dienst puurs</a:t>
            </a:r>
          </a:p>
          <a:p>
            <a:r>
              <a:rPr lang="nl-NL" dirty="0" smtClean="0"/>
              <a:t>Tussentijds skypegesprek om vooruitgang te bespreken</a:t>
            </a:r>
          </a:p>
          <a:p>
            <a:r>
              <a:rPr lang="nl-NL" dirty="0" smtClean="0"/>
              <a:t>Mailing</a:t>
            </a:r>
          </a:p>
          <a:p>
            <a:r>
              <a:rPr lang="nl-NL" dirty="0" smtClean="0"/>
              <a:t>Nog te verwachten: Een </a:t>
            </a:r>
            <a:r>
              <a:rPr lang="nl-NL" dirty="0" err="1" smtClean="0"/>
              <a:t>afronded</a:t>
            </a:r>
            <a:r>
              <a:rPr lang="nl-NL" dirty="0" smtClean="0"/>
              <a:t> skype-gesprek, Helaas heeft de klant het wat druk</a:t>
            </a:r>
          </a:p>
        </p:txBody>
      </p:sp>
    </p:spTree>
    <p:extLst>
      <p:ext uri="{BB962C8B-B14F-4D97-AF65-F5344CB8AC3E}">
        <p14:creationId xmlns:p14="http://schemas.microsoft.com/office/powerpoint/2010/main" val="138700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Gerealiseerde oplossing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Verkeersquiz.eu</a:t>
            </a:r>
            <a:endParaRPr lang="nl-NL" dirty="0" smtClean="0"/>
          </a:p>
          <a:p>
            <a:r>
              <a:rPr lang="nl-NL" dirty="0" smtClean="0"/>
              <a:t>Demonstratie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26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Reflectie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727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</TotalTime>
  <Words>117</Words>
  <Application>Microsoft Macintosh PowerPoint</Application>
  <PresentationFormat>Breedbeeld</PresentationFormat>
  <Paragraphs>26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Citeerbaar</vt:lpstr>
      <vt:lpstr>Quiz Platform Puurs</vt:lpstr>
      <vt:lpstr>Analyse</vt:lpstr>
      <vt:lpstr>Ontwerp software</vt:lpstr>
      <vt:lpstr>Implementatie Software</vt:lpstr>
      <vt:lpstr>Code om trots op te zijn</vt:lpstr>
      <vt:lpstr>Code om minder trots op te zijn</vt:lpstr>
      <vt:lpstr>Communicate</vt:lpstr>
      <vt:lpstr>Gerealiseerde oplossing</vt:lpstr>
      <vt:lpstr>Reflectie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Platform Puurs</dc:title>
  <dc:creator>Mylle Maxime</dc:creator>
  <cp:lastModifiedBy>Mylle Maxime</cp:lastModifiedBy>
  <cp:revision>2</cp:revision>
  <dcterms:created xsi:type="dcterms:W3CDTF">2018-01-25T18:07:06Z</dcterms:created>
  <dcterms:modified xsi:type="dcterms:W3CDTF">2018-01-25T18:24:11Z</dcterms:modified>
</cp:coreProperties>
</file>