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成本基准</a:t>
            </a:r>
            <a:r>
              <a:rPr lang="zh-CN" altLang="en-US" dirty="0"/>
              <a:t>，除非已批准变更，否则不能改变；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进度基准</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重新估算完成整个项目所需要的成本</a:t>
                      </a:r>
                      <a:endParaRPr lang="zh-CN" altLang="en-US" sz="1600" dirty="0"/>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t>重新估算完成整个项目的工期</a:t>
                      </a:r>
                      <a:endParaRPr lang="zh-CN" altLang="en-US" sz="1600" dirty="0"/>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a:t>
            </a:r>
            <a:endParaRPr lang="en-US" altLang="zh-CN" sz="2200" dirty="0"/>
          </a:p>
          <a:p>
            <a:pPr marL="639445"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换位思考，寻求共赢</a:t>
            </a:r>
            <a:r>
              <a:rPr lang="zh-CN" altLang="en-US" sz="2000" dirty="0"/>
              <a:t>）；</a:t>
            </a:r>
            <a:endParaRPr lang="en-US" altLang="zh-CN" sz="2000" dirty="0"/>
          </a:p>
          <a:p>
            <a:pPr lvl="1"/>
            <a:r>
              <a:rPr lang="zh-CN" altLang="en-US" sz="2000" dirty="0"/>
              <a:t>妥协：寻找让全体当事人在一定程度上满意的方案（退一步，海阔天空）；</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10572</Words>
  <Application>WPS 演示</Application>
  <PresentationFormat>全屏显示(4:3)</PresentationFormat>
  <Paragraphs>1126</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820</cp:revision>
  <dcterms:created xsi:type="dcterms:W3CDTF">2007-11-27T23:54:00Z</dcterms:created>
  <dcterms:modified xsi:type="dcterms:W3CDTF">2019-05-20T07:08:02Z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