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 showSpecialPlsOnTitleSld="0">
  <p:sldMasterIdLst>
    <p:sldMasterId id="2147483648" r:id="rId1"/>
  </p:sldMasterIdLst>
  <p:notesMasterIdLst>
    <p:notesMasterId r:id="rId8"/>
  </p:notesMasterIdLst>
  <p:handoutMasterIdLst>
    <p:handoutMasterId r:id="rId24"/>
  </p:handoutMasterIdLst>
  <p:sldIdLst>
    <p:sldId id="256" r:id="rId3"/>
    <p:sldId id="401" r:id="rId4"/>
    <p:sldId id="378" r:id="rId5"/>
    <p:sldId id="479" r:id="rId6"/>
    <p:sldId id="461" r:id="rId7"/>
    <p:sldId id="390" r:id="rId9"/>
    <p:sldId id="319" r:id="rId10"/>
    <p:sldId id="321" r:id="rId11"/>
    <p:sldId id="413" r:id="rId12"/>
    <p:sldId id="325" r:id="rId13"/>
    <p:sldId id="326" r:id="rId14"/>
    <p:sldId id="368" r:id="rId15"/>
    <p:sldId id="414" r:id="rId16"/>
    <p:sldId id="363" r:id="rId17"/>
    <p:sldId id="364" r:id="rId18"/>
    <p:sldId id="365" r:id="rId19"/>
    <p:sldId id="367" r:id="rId20"/>
    <p:sldId id="370" r:id="rId21"/>
    <p:sldId id="460" r:id="rId22"/>
    <p:sldId id="353" r:id="rId2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77" autoAdjust="0"/>
    <p:restoredTop sz="87304" autoAdjust="0"/>
  </p:normalViewPr>
  <p:slideViewPr>
    <p:cSldViewPr snapToGrid="0">
      <p:cViewPr varScale="1">
        <p:scale>
          <a:sx n="64" d="100"/>
          <a:sy n="64" d="100"/>
        </p:scale>
        <p:origin x="468" y="60"/>
      </p:cViewPr>
      <p:guideLst>
        <p:guide orient="horz" pos="2160"/>
        <p:guide pos="38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95A661-C884-48DB-ACC1-22F8C90BA8B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81A5AC9-A830-466C-B434-BA8EDD6E74F4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项目管理</a:t>
          </a:r>
        </a:p>
      </dgm:t>
    </dgm:pt>
    <dgm:pt modelId="{780109C1-9655-47E2-88C3-EAFCF26935DB}" cxnId="{09047B45-EB83-4B38-B2C2-D582BBB7B5F5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A7B371-2967-431B-ABEA-D02DC93FE7D8}" cxnId="{09047B45-EB83-4B38-B2C2-D582BBB7B5F5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BD3C32-BA34-4EC5-A863-6B6C18C4D868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事</a:t>
          </a:r>
        </a:p>
      </dgm:t>
    </dgm:pt>
    <dgm:pt modelId="{E5D17642-311E-4E48-8DEA-D0D8890B54EE}" cxnId="{FAB3F2FB-F6D5-4C97-A559-9A4E5DC86A11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304DA2-FDD2-4AC3-9B7F-0E99D5E0A5B1}" cxnId="{FAB3F2FB-F6D5-4C97-A559-9A4E5DC86A11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229D2A-730B-40A1-8802-A3E7D907534E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范围</a:t>
          </a:r>
        </a:p>
      </dgm:t>
    </dgm:pt>
    <dgm:pt modelId="{10F5D31E-01D7-48D8-A17A-041F0FDE5A51}" cxnId="{CDC70299-13DC-4242-BD10-3FE2159D639C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50F4D0-D729-49DA-856E-CABC5ECABC91}" cxnId="{CDC70299-13DC-4242-BD10-3FE2159D639C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B75872-956E-49D7-985A-FA1F9FCF411B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时间</a:t>
          </a:r>
        </a:p>
      </dgm:t>
    </dgm:pt>
    <dgm:pt modelId="{CC6703A3-6E18-4CFC-8EE5-235B7475FC24}" cxnId="{B50250B4-0CBF-4078-A2DE-E79870F84E76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ED61F3-2CE1-4C83-8EA0-C5701A73FAA7}" cxnId="{B50250B4-0CBF-4078-A2DE-E79870F84E76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497BFB-92F2-494D-ADA4-BCF08E03EEA4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人</a:t>
          </a:r>
        </a:p>
      </dgm:t>
    </dgm:pt>
    <dgm:pt modelId="{513DB6FD-C6AF-4569-976F-A254F44F1892}" cxnId="{7FF62EE3-9AA1-4D3F-B751-E03B97D6EBBE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B10894-45A3-4B01-B290-17600C3EA423}" cxnId="{7FF62EE3-9AA1-4D3F-B751-E03B97D6EBBE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0AF9F8-9A8F-4226-9126-96C2973953F1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人力资源</a:t>
          </a:r>
        </a:p>
      </dgm:t>
    </dgm:pt>
    <dgm:pt modelId="{55388E6F-6338-4CF4-87B0-851C4673823B}" cxnId="{9E32DD99-262F-432C-BD2E-C85EC508EDFD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213025-812A-458F-8161-354A47AA333A}" cxnId="{9E32DD99-262F-432C-BD2E-C85EC508EDFD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AA80BC-7FBF-4C8B-A332-A32A49E9D7BC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成本</a:t>
          </a:r>
        </a:p>
      </dgm:t>
    </dgm:pt>
    <dgm:pt modelId="{2033EEA5-8E1B-4AF2-8AC2-4C3A7D3D8D2B}" cxnId="{D6DEDB76-78DB-4899-A5A0-15A51B0A1811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7D1C3C-8F07-48C9-ACCC-4DFB803E7B82}" cxnId="{D6DEDB76-78DB-4899-A5A0-15A51B0A1811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22FA5A-995A-4B0F-B636-97111B030802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质量</a:t>
          </a:r>
        </a:p>
      </dgm:t>
    </dgm:pt>
    <dgm:pt modelId="{EB1D478A-037E-41BB-B9EF-E06700D27A80}" cxnId="{49C53F4D-67BF-4063-B274-89B2E5F4EFDD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EC71C0-C2B8-446E-9054-8E3CEFA2E526}" cxnId="{49C53F4D-67BF-4063-B274-89B2E5F4EFDD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C977D3-664E-43DB-8585-21B06BBA088B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风险</a:t>
          </a:r>
        </a:p>
      </dgm:t>
    </dgm:pt>
    <dgm:pt modelId="{B963AF18-954A-4790-B081-22F850B4EF59}" cxnId="{927BD30D-C068-434C-8445-9F9115C085E6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A1D75D-31A0-425F-A202-CECC03DAE80E}" cxnId="{927BD30D-C068-434C-8445-9F9115C085E6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E006CB-A082-4E02-8F85-96B61C2D076B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沟通</a:t>
          </a:r>
        </a:p>
      </dgm:t>
    </dgm:pt>
    <dgm:pt modelId="{A910557D-39B8-4EBF-81FC-B81AE6ABAC4B}" cxnId="{D7DDE220-7AB9-49D1-B21C-EA6F92BC8EB8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5350F7-4D32-4437-B95B-5CEFC201F08E}" cxnId="{D7DDE220-7AB9-49D1-B21C-EA6F92BC8EB8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44F8AA-1E88-452E-95DE-51C2F7534FB5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采购</a:t>
          </a:r>
        </a:p>
      </dgm:t>
    </dgm:pt>
    <dgm:pt modelId="{6BBB0ADE-0271-4DEB-BA40-4CDD422D51FE}" cxnId="{67D060C8-B4E9-48EA-9013-0AD8D704B634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06CDA7-DB4F-44CC-978A-D018E3336EDE}" cxnId="{67D060C8-B4E9-48EA-9013-0AD8D704B634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05E139-B0C5-46AF-8DB3-7921E71D77E3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rPr>
            <a:t>干系人</a:t>
          </a:r>
        </a:p>
      </dgm:t>
    </dgm:pt>
    <dgm:pt modelId="{83332816-3AEF-40C4-8DD3-C953BCC7595A}" cxnId="{99F7F098-52EA-44C3-8F2E-AD75D5D60EC7}" type="parTrans">
      <dgm:prSet/>
      <dgm:spPr/>
      <dgm:t>
        <a:bodyPr/>
        <a:lstStyle/>
        <a:p>
          <a:endParaRPr lang="zh-CN" altLang="en-US"/>
        </a:p>
      </dgm:t>
    </dgm:pt>
    <dgm:pt modelId="{69D2346F-7D67-4A60-982B-77A03C97CEDA}" cxnId="{99F7F098-52EA-44C3-8F2E-AD75D5D60EC7}" type="sibTrans">
      <dgm:prSet/>
      <dgm:spPr/>
      <dgm:t>
        <a:bodyPr/>
        <a:lstStyle/>
        <a:p>
          <a:endParaRPr lang="zh-CN" altLang="en-US"/>
        </a:p>
      </dgm:t>
    </dgm:pt>
    <dgm:pt modelId="{4C053454-05B3-4622-917D-FBB8F834B43D}" type="pres">
      <dgm:prSet presAssocID="{5195A661-C884-48DB-ACC1-22F8C90BA8B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0E94A26-143E-436A-93F4-5ADD89932670}" type="pres">
      <dgm:prSet presAssocID="{781A5AC9-A830-466C-B434-BA8EDD6E74F4}" presName="hierRoot1" presStyleCnt="0"/>
      <dgm:spPr/>
    </dgm:pt>
    <dgm:pt modelId="{F7CCE25F-9871-4892-BC95-D6D8487CE40A}" type="pres">
      <dgm:prSet presAssocID="{781A5AC9-A830-466C-B434-BA8EDD6E74F4}" presName="composite" presStyleCnt="0"/>
      <dgm:spPr/>
    </dgm:pt>
    <dgm:pt modelId="{0DA58FAD-5F32-4FB2-8A75-E91D5880B797}" type="pres">
      <dgm:prSet presAssocID="{781A5AC9-A830-466C-B434-BA8EDD6E74F4}" presName="background" presStyleLbl="node0" presStyleIdx="0" presStyleCnt="1"/>
      <dgm:spPr/>
    </dgm:pt>
    <dgm:pt modelId="{2DD7FA9E-548C-465D-BEAE-D08FA82B2D15}" type="pres">
      <dgm:prSet presAssocID="{781A5AC9-A830-466C-B434-BA8EDD6E74F4}" presName="text" presStyleLbl="fgAcc0" presStyleIdx="0" presStyleCnt="1" custScaleX="1843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AFBB71F-1712-4E52-9B50-57F565C11E15}" type="pres">
      <dgm:prSet presAssocID="{781A5AC9-A830-466C-B434-BA8EDD6E74F4}" presName="hierChild2" presStyleCnt="0"/>
      <dgm:spPr/>
    </dgm:pt>
    <dgm:pt modelId="{922D1A9E-CCCC-42B8-B8EE-0A6EC2E0F37B}" type="pres">
      <dgm:prSet presAssocID="{E5D17642-311E-4E48-8DEA-D0D8890B54EE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F3F0A0B4-621D-46FF-8C7D-4F3679B36D6D}" type="pres">
      <dgm:prSet presAssocID="{EFBD3C32-BA34-4EC5-A863-6B6C18C4D868}" presName="hierRoot2" presStyleCnt="0"/>
      <dgm:spPr/>
    </dgm:pt>
    <dgm:pt modelId="{E1830202-F522-4EF2-93D4-6A0E5EC62411}" type="pres">
      <dgm:prSet presAssocID="{EFBD3C32-BA34-4EC5-A863-6B6C18C4D868}" presName="composite2" presStyleCnt="0"/>
      <dgm:spPr/>
    </dgm:pt>
    <dgm:pt modelId="{7FD78921-CE69-427A-8AE0-C5224F3CFFDA}" type="pres">
      <dgm:prSet presAssocID="{EFBD3C32-BA34-4EC5-A863-6B6C18C4D868}" presName="background2" presStyleLbl="node2" presStyleIdx="0" presStyleCnt="2"/>
      <dgm:spPr/>
    </dgm:pt>
    <dgm:pt modelId="{64CA7213-BB56-4E27-B028-4228819EEFAF}" type="pres">
      <dgm:prSet presAssocID="{EFBD3C32-BA34-4EC5-A863-6B6C18C4D86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4714B8-4B0E-41E5-BA18-8290ED04303D}" type="pres">
      <dgm:prSet presAssocID="{EFBD3C32-BA34-4EC5-A863-6B6C18C4D868}" presName="hierChild3" presStyleCnt="0"/>
      <dgm:spPr/>
    </dgm:pt>
    <dgm:pt modelId="{AB83113C-F607-437E-A1ED-41623AB0E2E2}" type="pres">
      <dgm:prSet presAssocID="{10F5D31E-01D7-48D8-A17A-041F0FDE5A51}" presName="Name17" presStyleLbl="parChTrans1D3" presStyleIdx="0" presStyleCnt="9"/>
      <dgm:spPr/>
      <dgm:t>
        <a:bodyPr/>
        <a:lstStyle/>
        <a:p>
          <a:endParaRPr lang="zh-CN" altLang="en-US"/>
        </a:p>
      </dgm:t>
    </dgm:pt>
    <dgm:pt modelId="{451DA0E4-857A-449A-B228-DAC5D79E9224}" type="pres">
      <dgm:prSet presAssocID="{16229D2A-730B-40A1-8802-A3E7D907534E}" presName="hierRoot3" presStyleCnt="0"/>
      <dgm:spPr/>
    </dgm:pt>
    <dgm:pt modelId="{899889A4-69F8-4BC6-9906-A9B361076CB5}" type="pres">
      <dgm:prSet presAssocID="{16229D2A-730B-40A1-8802-A3E7D907534E}" presName="composite3" presStyleCnt="0"/>
      <dgm:spPr/>
    </dgm:pt>
    <dgm:pt modelId="{2709A27C-1B4A-4253-8907-40D30EE87EDC}" type="pres">
      <dgm:prSet presAssocID="{16229D2A-730B-40A1-8802-A3E7D907534E}" presName="background3" presStyleLbl="node3" presStyleIdx="0" presStyleCnt="9"/>
      <dgm:spPr/>
    </dgm:pt>
    <dgm:pt modelId="{AA31CD13-FA13-4075-8CE7-38851863C926}" type="pres">
      <dgm:prSet presAssocID="{16229D2A-730B-40A1-8802-A3E7D907534E}" presName="text3" presStyleLbl="fgAcc3" presStyleIdx="0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4AAFD7-C104-401B-ABB6-1F997194A122}" type="pres">
      <dgm:prSet presAssocID="{16229D2A-730B-40A1-8802-A3E7D907534E}" presName="hierChild4" presStyleCnt="0"/>
      <dgm:spPr/>
    </dgm:pt>
    <dgm:pt modelId="{56C4FFA1-4F5E-46A0-9863-DCFDA656A01D}" type="pres">
      <dgm:prSet presAssocID="{CC6703A3-6E18-4CFC-8EE5-235B7475FC24}" presName="Name17" presStyleLbl="parChTrans1D3" presStyleIdx="1" presStyleCnt="9"/>
      <dgm:spPr/>
      <dgm:t>
        <a:bodyPr/>
        <a:lstStyle/>
        <a:p>
          <a:endParaRPr lang="zh-CN" altLang="en-US"/>
        </a:p>
      </dgm:t>
    </dgm:pt>
    <dgm:pt modelId="{1A883E60-042E-4040-9EF2-8BDB3E4C7068}" type="pres">
      <dgm:prSet presAssocID="{5FB75872-956E-49D7-985A-FA1F9FCF411B}" presName="hierRoot3" presStyleCnt="0"/>
      <dgm:spPr/>
    </dgm:pt>
    <dgm:pt modelId="{A50451DC-2D37-4E37-A40E-5FA9DED48DFA}" type="pres">
      <dgm:prSet presAssocID="{5FB75872-956E-49D7-985A-FA1F9FCF411B}" presName="composite3" presStyleCnt="0"/>
      <dgm:spPr/>
    </dgm:pt>
    <dgm:pt modelId="{468E6BC9-086A-4784-9EE0-9C8C717B028E}" type="pres">
      <dgm:prSet presAssocID="{5FB75872-956E-49D7-985A-FA1F9FCF411B}" presName="background3" presStyleLbl="node3" presStyleIdx="1" presStyleCnt="9"/>
      <dgm:spPr/>
    </dgm:pt>
    <dgm:pt modelId="{1E1C4461-09D5-4A06-9238-73D44F329048}" type="pres">
      <dgm:prSet presAssocID="{5FB75872-956E-49D7-985A-FA1F9FCF411B}" presName="text3" presStyleLbl="fgAcc3" presStyleIdx="1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F1FF5B6-8FC9-4F27-BBF8-DDBD5957A214}" type="pres">
      <dgm:prSet presAssocID="{5FB75872-956E-49D7-985A-FA1F9FCF411B}" presName="hierChild4" presStyleCnt="0"/>
      <dgm:spPr/>
    </dgm:pt>
    <dgm:pt modelId="{9D4AD87B-36CE-4E76-B16F-420FA9939776}" type="pres">
      <dgm:prSet presAssocID="{2033EEA5-8E1B-4AF2-8AC2-4C3A7D3D8D2B}" presName="Name17" presStyleLbl="parChTrans1D3" presStyleIdx="2" presStyleCnt="9"/>
      <dgm:spPr/>
      <dgm:t>
        <a:bodyPr/>
        <a:lstStyle/>
        <a:p>
          <a:endParaRPr lang="zh-CN" altLang="en-US"/>
        </a:p>
      </dgm:t>
    </dgm:pt>
    <dgm:pt modelId="{7E3E9DE4-C8CD-431A-853A-F206B5DFFA34}" type="pres">
      <dgm:prSet presAssocID="{43AA80BC-7FBF-4C8B-A332-A32A49E9D7BC}" presName="hierRoot3" presStyleCnt="0"/>
      <dgm:spPr/>
    </dgm:pt>
    <dgm:pt modelId="{3D94B657-48EE-4EE5-8217-4292528B9441}" type="pres">
      <dgm:prSet presAssocID="{43AA80BC-7FBF-4C8B-A332-A32A49E9D7BC}" presName="composite3" presStyleCnt="0"/>
      <dgm:spPr/>
    </dgm:pt>
    <dgm:pt modelId="{8C757A17-1EE4-4610-AE29-A633D2A666A7}" type="pres">
      <dgm:prSet presAssocID="{43AA80BC-7FBF-4C8B-A332-A32A49E9D7BC}" presName="background3" presStyleLbl="node3" presStyleIdx="2" presStyleCnt="9"/>
      <dgm:spPr/>
    </dgm:pt>
    <dgm:pt modelId="{63CD7766-3CAD-4D39-B754-5301D0E9652D}" type="pres">
      <dgm:prSet presAssocID="{43AA80BC-7FBF-4C8B-A332-A32A49E9D7BC}" presName="text3" presStyleLbl="fgAcc3" presStyleIdx="2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320516-5577-4993-BB15-AAB9C74E9705}" type="pres">
      <dgm:prSet presAssocID="{43AA80BC-7FBF-4C8B-A332-A32A49E9D7BC}" presName="hierChild4" presStyleCnt="0"/>
      <dgm:spPr/>
    </dgm:pt>
    <dgm:pt modelId="{C48AE2AD-1608-4B92-83E0-737F0DEC8301}" type="pres">
      <dgm:prSet presAssocID="{EB1D478A-037E-41BB-B9EF-E06700D27A80}" presName="Name17" presStyleLbl="parChTrans1D3" presStyleIdx="3" presStyleCnt="9"/>
      <dgm:spPr/>
      <dgm:t>
        <a:bodyPr/>
        <a:lstStyle/>
        <a:p>
          <a:endParaRPr lang="zh-CN" altLang="en-US"/>
        </a:p>
      </dgm:t>
    </dgm:pt>
    <dgm:pt modelId="{F0DF58F8-8167-40D7-BE8D-C53A36582627}" type="pres">
      <dgm:prSet presAssocID="{2222FA5A-995A-4B0F-B636-97111B030802}" presName="hierRoot3" presStyleCnt="0"/>
      <dgm:spPr/>
    </dgm:pt>
    <dgm:pt modelId="{04E37220-8266-4615-8DA9-2DF4D9699D12}" type="pres">
      <dgm:prSet presAssocID="{2222FA5A-995A-4B0F-B636-97111B030802}" presName="composite3" presStyleCnt="0"/>
      <dgm:spPr/>
    </dgm:pt>
    <dgm:pt modelId="{3E9BBF18-3041-4E72-AF29-32DD9D0F33D7}" type="pres">
      <dgm:prSet presAssocID="{2222FA5A-995A-4B0F-B636-97111B030802}" presName="background3" presStyleLbl="node3" presStyleIdx="3" presStyleCnt="9"/>
      <dgm:spPr/>
    </dgm:pt>
    <dgm:pt modelId="{AB74829B-3239-4B53-A575-EC98E308C65B}" type="pres">
      <dgm:prSet presAssocID="{2222FA5A-995A-4B0F-B636-97111B030802}" presName="text3" presStyleLbl="fgAcc3" presStyleIdx="3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70A0F2-9A96-4878-8FE5-B0EB8578A80B}" type="pres">
      <dgm:prSet presAssocID="{2222FA5A-995A-4B0F-B636-97111B030802}" presName="hierChild4" presStyleCnt="0"/>
      <dgm:spPr/>
    </dgm:pt>
    <dgm:pt modelId="{F8687D44-EA93-4CB0-8E7E-89729BA208B3}" type="pres">
      <dgm:prSet presAssocID="{B963AF18-954A-4790-B081-22F850B4EF59}" presName="Name17" presStyleLbl="parChTrans1D3" presStyleIdx="4" presStyleCnt="9"/>
      <dgm:spPr/>
      <dgm:t>
        <a:bodyPr/>
        <a:lstStyle/>
        <a:p>
          <a:endParaRPr lang="zh-CN" altLang="en-US"/>
        </a:p>
      </dgm:t>
    </dgm:pt>
    <dgm:pt modelId="{F4E4C849-E87B-4B60-8AB7-EDAB88920889}" type="pres">
      <dgm:prSet presAssocID="{CFC977D3-664E-43DB-8585-21B06BBA088B}" presName="hierRoot3" presStyleCnt="0"/>
      <dgm:spPr/>
    </dgm:pt>
    <dgm:pt modelId="{7A234227-58F5-449A-8A93-19573B417080}" type="pres">
      <dgm:prSet presAssocID="{CFC977D3-664E-43DB-8585-21B06BBA088B}" presName="composite3" presStyleCnt="0"/>
      <dgm:spPr/>
    </dgm:pt>
    <dgm:pt modelId="{B11C065A-FCD1-4D13-A026-6A33BE94585B}" type="pres">
      <dgm:prSet presAssocID="{CFC977D3-664E-43DB-8585-21B06BBA088B}" presName="background3" presStyleLbl="node3" presStyleIdx="4" presStyleCnt="9"/>
      <dgm:spPr/>
    </dgm:pt>
    <dgm:pt modelId="{1B19637B-5A30-42EB-A00F-BB4EF0E86653}" type="pres">
      <dgm:prSet presAssocID="{CFC977D3-664E-43DB-8585-21B06BBA088B}" presName="text3" presStyleLbl="fgAcc3" presStyleIdx="4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6947CB-1432-4037-87B0-50B5923CB1E3}" type="pres">
      <dgm:prSet presAssocID="{CFC977D3-664E-43DB-8585-21B06BBA088B}" presName="hierChild4" presStyleCnt="0"/>
      <dgm:spPr/>
    </dgm:pt>
    <dgm:pt modelId="{C239EBAE-82D1-434D-AA5C-1DB129D2AFA1}" type="pres">
      <dgm:prSet presAssocID="{513DB6FD-C6AF-4569-976F-A254F44F1892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522CC041-9273-4C5C-8ACF-316CF050F37A}" type="pres">
      <dgm:prSet presAssocID="{15497BFB-92F2-494D-ADA4-BCF08E03EEA4}" presName="hierRoot2" presStyleCnt="0"/>
      <dgm:spPr/>
    </dgm:pt>
    <dgm:pt modelId="{12DF2543-5BF5-4729-8A7E-66D41A6AB2C9}" type="pres">
      <dgm:prSet presAssocID="{15497BFB-92F2-494D-ADA4-BCF08E03EEA4}" presName="composite2" presStyleCnt="0"/>
      <dgm:spPr/>
    </dgm:pt>
    <dgm:pt modelId="{2E5F5DC6-94B0-4570-924A-E49663B88CC0}" type="pres">
      <dgm:prSet presAssocID="{15497BFB-92F2-494D-ADA4-BCF08E03EEA4}" presName="background2" presStyleLbl="node2" presStyleIdx="1" presStyleCnt="2"/>
      <dgm:spPr/>
    </dgm:pt>
    <dgm:pt modelId="{BF35273B-375B-4E5A-A64A-BEB809B31768}" type="pres">
      <dgm:prSet presAssocID="{15497BFB-92F2-494D-ADA4-BCF08E03EEA4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904786-DF06-4EE8-8596-3F05F87071F0}" type="pres">
      <dgm:prSet presAssocID="{15497BFB-92F2-494D-ADA4-BCF08E03EEA4}" presName="hierChild3" presStyleCnt="0"/>
      <dgm:spPr/>
    </dgm:pt>
    <dgm:pt modelId="{75DF67A8-87AE-497F-B82A-46AAED564E33}" type="pres">
      <dgm:prSet presAssocID="{55388E6F-6338-4CF4-87B0-851C4673823B}" presName="Name17" presStyleLbl="parChTrans1D3" presStyleIdx="5" presStyleCnt="9"/>
      <dgm:spPr/>
      <dgm:t>
        <a:bodyPr/>
        <a:lstStyle/>
        <a:p>
          <a:endParaRPr lang="zh-CN" altLang="en-US"/>
        </a:p>
      </dgm:t>
    </dgm:pt>
    <dgm:pt modelId="{A6C4D360-F010-4CDA-BE7F-41A9ED53B4A2}" type="pres">
      <dgm:prSet presAssocID="{5C0AF9F8-9A8F-4226-9126-96C2973953F1}" presName="hierRoot3" presStyleCnt="0"/>
      <dgm:spPr/>
    </dgm:pt>
    <dgm:pt modelId="{67346B8A-828C-4306-87C8-32B6DF212ECB}" type="pres">
      <dgm:prSet presAssocID="{5C0AF9F8-9A8F-4226-9126-96C2973953F1}" presName="composite3" presStyleCnt="0"/>
      <dgm:spPr/>
    </dgm:pt>
    <dgm:pt modelId="{AE94D757-501B-4CE9-8364-8F471F3A6EA0}" type="pres">
      <dgm:prSet presAssocID="{5C0AF9F8-9A8F-4226-9126-96C2973953F1}" presName="background3" presStyleLbl="node3" presStyleIdx="5" presStyleCnt="9"/>
      <dgm:spPr/>
    </dgm:pt>
    <dgm:pt modelId="{91E89F63-26EC-48BB-A7B5-09D536DC5BE9}" type="pres">
      <dgm:prSet presAssocID="{5C0AF9F8-9A8F-4226-9126-96C2973953F1}" presName="text3" presStyleLbl="fgAcc3" presStyleIdx="5" presStyleCnt="9" custScaleX="18353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F3CDF8F-B932-4D01-93F6-CCD97B7DF810}" type="pres">
      <dgm:prSet presAssocID="{5C0AF9F8-9A8F-4226-9126-96C2973953F1}" presName="hierChild4" presStyleCnt="0"/>
      <dgm:spPr/>
    </dgm:pt>
    <dgm:pt modelId="{C41012A2-AAB5-48AF-9B73-3FE137A98DDC}" type="pres">
      <dgm:prSet presAssocID="{A910557D-39B8-4EBF-81FC-B81AE6ABAC4B}" presName="Name17" presStyleLbl="parChTrans1D3" presStyleIdx="6" presStyleCnt="9"/>
      <dgm:spPr/>
      <dgm:t>
        <a:bodyPr/>
        <a:lstStyle/>
        <a:p>
          <a:endParaRPr lang="zh-CN" altLang="en-US"/>
        </a:p>
      </dgm:t>
    </dgm:pt>
    <dgm:pt modelId="{7E2CFB13-2509-4DC7-B70D-02C4DC4193F9}" type="pres">
      <dgm:prSet presAssocID="{08E006CB-A082-4E02-8F85-96B61C2D076B}" presName="hierRoot3" presStyleCnt="0"/>
      <dgm:spPr/>
    </dgm:pt>
    <dgm:pt modelId="{224FB168-7EC9-4C3A-BD10-EAF131602D32}" type="pres">
      <dgm:prSet presAssocID="{08E006CB-A082-4E02-8F85-96B61C2D076B}" presName="composite3" presStyleCnt="0"/>
      <dgm:spPr/>
    </dgm:pt>
    <dgm:pt modelId="{8F053846-7F3F-46AE-837A-53655C23611B}" type="pres">
      <dgm:prSet presAssocID="{08E006CB-A082-4E02-8F85-96B61C2D076B}" presName="background3" presStyleLbl="node3" presStyleIdx="6" presStyleCnt="9"/>
      <dgm:spPr/>
    </dgm:pt>
    <dgm:pt modelId="{D3D2AEA5-9D15-497D-9FDC-2BC3E5267929}" type="pres">
      <dgm:prSet presAssocID="{08E006CB-A082-4E02-8F85-96B61C2D076B}" presName="text3" presStyleLbl="fgAcc3" presStyleIdx="6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9116588-C781-4BFA-AAC4-1815392B5C25}" type="pres">
      <dgm:prSet presAssocID="{08E006CB-A082-4E02-8F85-96B61C2D076B}" presName="hierChild4" presStyleCnt="0"/>
      <dgm:spPr/>
    </dgm:pt>
    <dgm:pt modelId="{807E4D91-C692-4378-BCF8-B42F51E8268F}" type="pres">
      <dgm:prSet presAssocID="{6BBB0ADE-0271-4DEB-BA40-4CDD422D51FE}" presName="Name17" presStyleLbl="parChTrans1D3" presStyleIdx="7" presStyleCnt="9"/>
      <dgm:spPr/>
      <dgm:t>
        <a:bodyPr/>
        <a:lstStyle/>
        <a:p>
          <a:endParaRPr lang="zh-CN" altLang="en-US"/>
        </a:p>
      </dgm:t>
    </dgm:pt>
    <dgm:pt modelId="{B74B19F1-5F71-43B3-B07D-5123C00129D7}" type="pres">
      <dgm:prSet presAssocID="{7A44F8AA-1E88-452E-95DE-51C2F7534FB5}" presName="hierRoot3" presStyleCnt="0"/>
      <dgm:spPr/>
    </dgm:pt>
    <dgm:pt modelId="{0D3999A1-617A-4FD8-9CCD-A4010CDBD52C}" type="pres">
      <dgm:prSet presAssocID="{7A44F8AA-1E88-452E-95DE-51C2F7534FB5}" presName="composite3" presStyleCnt="0"/>
      <dgm:spPr/>
    </dgm:pt>
    <dgm:pt modelId="{283031A5-9FC6-48A7-BCFA-A1D9491D1F0E}" type="pres">
      <dgm:prSet presAssocID="{7A44F8AA-1E88-452E-95DE-51C2F7534FB5}" presName="background3" presStyleLbl="node3" presStyleIdx="7" presStyleCnt="9"/>
      <dgm:spPr/>
    </dgm:pt>
    <dgm:pt modelId="{BF7378AD-E20D-4C0E-A319-C055EF030F8A}" type="pres">
      <dgm:prSet presAssocID="{7A44F8AA-1E88-452E-95DE-51C2F7534FB5}" presName="text3" presStyleLbl="fgAcc3" presStyleIdx="7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309290-4892-450E-AA27-E19983C95CB6}" type="pres">
      <dgm:prSet presAssocID="{7A44F8AA-1E88-452E-95DE-51C2F7534FB5}" presName="hierChild4" presStyleCnt="0"/>
      <dgm:spPr/>
    </dgm:pt>
    <dgm:pt modelId="{303453B7-1392-4FBB-A51A-E79D76FA65F8}" type="pres">
      <dgm:prSet presAssocID="{83332816-3AEF-40C4-8DD3-C953BCC7595A}" presName="Name17" presStyleLbl="parChTrans1D3" presStyleIdx="8" presStyleCnt="9"/>
      <dgm:spPr/>
      <dgm:t>
        <a:bodyPr/>
        <a:lstStyle/>
        <a:p>
          <a:endParaRPr lang="zh-CN" altLang="en-US"/>
        </a:p>
      </dgm:t>
    </dgm:pt>
    <dgm:pt modelId="{B5B188DB-6952-4206-B5DC-44297C15E1CE}" type="pres">
      <dgm:prSet presAssocID="{4D05E139-B0C5-46AF-8DB3-7921E71D77E3}" presName="hierRoot3" presStyleCnt="0"/>
      <dgm:spPr/>
    </dgm:pt>
    <dgm:pt modelId="{72058591-82D7-4F81-9DA5-AFDAB58C0FDA}" type="pres">
      <dgm:prSet presAssocID="{4D05E139-B0C5-46AF-8DB3-7921E71D77E3}" presName="composite3" presStyleCnt="0"/>
      <dgm:spPr/>
    </dgm:pt>
    <dgm:pt modelId="{294442C1-F724-4134-A717-532D4D474AB7}" type="pres">
      <dgm:prSet presAssocID="{4D05E139-B0C5-46AF-8DB3-7921E71D77E3}" presName="background3" presStyleLbl="node3" presStyleIdx="8" presStyleCnt="9"/>
      <dgm:spPr/>
    </dgm:pt>
    <dgm:pt modelId="{02D1BE04-2BA3-4282-8F26-BA9F86CF9D61}" type="pres">
      <dgm:prSet presAssocID="{4D05E139-B0C5-46AF-8DB3-7921E71D77E3}" presName="text3" presStyleLbl="fgAcc3" presStyleIdx="8" presStyleCnt="9" custScaleX="1180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884A4E8-8640-456E-8B8C-F2185EBC4AE4}" type="pres">
      <dgm:prSet presAssocID="{4D05E139-B0C5-46AF-8DB3-7921E71D77E3}" presName="hierChild4" presStyleCnt="0"/>
      <dgm:spPr/>
    </dgm:pt>
  </dgm:ptLst>
  <dgm:cxnLst>
    <dgm:cxn modelId="{9EB736C3-A9DB-4579-BD8B-24337623179D}" type="presOf" srcId="{6BBB0ADE-0271-4DEB-BA40-4CDD422D51FE}" destId="{807E4D91-C692-4378-BCF8-B42F51E8268F}" srcOrd="0" destOrd="0" presId="urn:microsoft.com/office/officeart/2005/8/layout/hierarchy1"/>
    <dgm:cxn modelId="{81A86B03-054F-4CD0-9569-A78C356EAD0F}" type="presOf" srcId="{EB1D478A-037E-41BB-B9EF-E06700D27A80}" destId="{C48AE2AD-1608-4B92-83E0-737F0DEC8301}" srcOrd="0" destOrd="0" presId="urn:microsoft.com/office/officeart/2005/8/layout/hierarchy1"/>
    <dgm:cxn modelId="{1A1ABED8-47AF-482E-BD99-86357C7B37D0}" type="presOf" srcId="{10F5D31E-01D7-48D8-A17A-041F0FDE5A51}" destId="{AB83113C-F607-437E-A1ED-41623AB0E2E2}" srcOrd="0" destOrd="0" presId="urn:microsoft.com/office/officeart/2005/8/layout/hierarchy1"/>
    <dgm:cxn modelId="{67D060C8-B4E9-48EA-9013-0AD8D704B634}" srcId="{15497BFB-92F2-494D-ADA4-BCF08E03EEA4}" destId="{7A44F8AA-1E88-452E-95DE-51C2F7534FB5}" srcOrd="2" destOrd="0" parTransId="{6BBB0ADE-0271-4DEB-BA40-4CDD422D51FE}" sibTransId="{7D06CDA7-DB4F-44CC-978A-D018E3336EDE}"/>
    <dgm:cxn modelId="{9E32DD99-262F-432C-BD2E-C85EC508EDFD}" srcId="{15497BFB-92F2-494D-ADA4-BCF08E03EEA4}" destId="{5C0AF9F8-9A8F-4226-9126-96C2973953F1}" srcOrd="0" destOrd="0" parTransId="{55388E6F-6338-4CF4-87B0-851C4673823B}" sibTransId="{11213025-812A-458F-8161-354A47AA333A}"/>
    <dgm:cxn modelId="{CDC70299-13DC-4242-BD10-3FE2159D639C}" srcId="{EFBD3C32-BA34-4EC5-A863-6B6C18C4D868}" destId="{16229D2A-730B-40A1-8802-A3E7D907534E}" srcOrd="0" destOrd="0" parTransId="{10F5D31E-01D7-48D8-A17A-041F0FDE5A51}" sibTransId="{9650F4D0-D729-49DA-856E-CABC5ECABC91}"/>
    <dgm:cxn modelId="{5CA83FB7-46E2-4A89-AB67-DDA440911842}" type="presOf" srcId="{83332816-3AEF-40C4-8DD3-C953BCC7595A}" destId="{303453B7-1392-4FBB-A51A-E79D76FA65F8}" srcOrd="0" destOrd="0" presId="urn:microsoft.com/office/officeart/2005/8/layout/hierarchy1"/>
    <dgm:cxn modelId="{374071CB-DB9E-43AA-B825-31F53C439306}" type="presOf" srcId="{16229D2A-730B-40A1-8802-A3E7D907534E}" destId="{AA31CD13-FA13-4075-8CE7-38851863C926}" srcOrd="0" destOrd="0" presId="urn:microsoft.com/office/officeart/2005/8/layout/hierarchy1"/>
    <dgm:cxn modelId="{1DC07470-DB22-46F6-85C4-5FB454A6625F}" type="presOf" srcId="{7A44F8AA-1E88-452E-95DE-51C2F7534FB5}" destId="{BF7378AD-E20D-4C0E-A319-C055EF030F8A}" srcOrd="0" destOrd="0" presId="urn:microsoft.com/office/officeart/2005/8/layout/hierarchy1"/>
    <dgm:cxn modelId="{7CAD471B-3DA6-4CC5-A6FE-A5AA85C66815}" type="presOf" srcId="{B963AF18-954A-4790-B081-22F850B4EF59}" destId="{F8687D44-EA93-4CB0-8E7E-89729BA208B3}" srcOrd="0" destOrd="0" presId="urn:microsoft.com/office/officeart/2005/8/layout/hierarchy1"/>
    <dgm:cxn modelId="{85911286-1769-45AE-8A78-5DEA7C1D95BC}" type="presOf" srcId="{2222FA5A-995A-4B0F-B636-97111B030802}" destId="{AB74829B-3239-4B53-A575-EC98E308C65B}" srcOrd="0" destOrd="0" presId="urn:microsoft.com/office/officeart/2005/8/layout/hierarchy1"/>
    <dgm:cxn modelId="{D7DDE220-7AB9-49D1-B21C-EA6F92BC8EB8}" srcId="{15497BFB-92F2-494D-ADA4-BCF08E03EEA4}" destId="{08E006CB-A082-4E02-8F85-96B61C2D076B}" srcOrd="1" destOrd="0" parTransId="{A910557D-39B8-4EBF-81FC-B81AE6ABAC4B}" sibTransId="{CA5350F7-4D32-4437-B95B-5CEFC201F08E}"/>
    <dgm:cxn modelId="{A350C135-ACC1-4449-8C5B-939E36FB1057}" type="presOf" srcId="{781A5AC9-A830-466C-B434-BA8EDD6E74F4}" destId="{2DD7FA9E-548C-465D-BEAE-D08FA82B2D15}" srcOrd="0" destOrd="0" presId="urn:microsoft.com/office/officeart/2005/8/layout/hierarchy1"/>
    <dgm:cxn modelId="{23FECD6D-9FDF-4C86-BB2A-9374D71F349F}" type="presOf" srcId="{513DB6FD-C6AF-4569-976F-A254F44F1892}" destId="{C239EBAE-82D1-434D-AA5C-1DB129D2AFA1}" srcOrd="0" destOrd="0" presId="urn:microsoft.com/office/officeart/2005/8/layout/hierarchy1"/>
    <dgm:cxn modelId="{6E7EC7C3-A15A-453C-B323-872EB2FDBD31}" type="presOf" srcId="{15497BFB-92F2-494D-ADA4-BCF08E03EEA4}" destId="{BF35273B-375B-4E5A-A64A-BEB809B31768}" srcOrd="0" destOrd="0" presId="urn:microsoft.com/office/officeart/2005/8/layout/hierarchy1"/>
    <dgm:cxn modelId="{F00ED19F-C40A-447D-A829-D09C35040D44}" type="presOf" srcId="{55388E6F-6338-4CF4-87B0-851C4673823B}" destId="{75DF67A8-87AE-497F-B82A-46AAED564E33}" srcOrd="0" destOrd="0" presId="urn:microsoft.com/office/officeart/2005/8/layout/hierarchy1"/>
    <dgm:cxn modelId="{1376B5E4-C718-4349-BF90-DC1BA03A07B0}" type="presOf" srcId="{CFC977D3-664E-43DB-8585-21B06BBA088B}" destId="{1B19637B-5A30-42EB-A00F-BB4EF0E86653}" srcOrd="0" destOrd="0" presId="urn:microsoft.com/office/officeart/2005/8/layout/hierarchy1"/>
    <dgm:cxn modelId="{7FF62EE3-9AA1-4D3F-B751-E03B97D6EBBE}" srcId="{781A5AC9-A830-466C-B434-BA8EDD6E74F4}" destId="{15497BFB-92F2-494D-ADA4-BCF08E03EEA4}" srcOrd="1" destOrd="0" parTransId="{513DB6FD-C6AF-4569-976F-A254F44F1892}" sibTransId="{DCB10894-45A3-4B01-B290-17600C3EA423}"/>
    <dgm:cxn modelId="{49C53F4D-67BF-4063-B274-89B2E5F4EFDD}" srcId="{EFBD3C32-BA34-4EC5-A863-6B6C18C4D868}" destId="{2222FA5A-995A-4B0F-B636-97111B030802}" srcOrd="3" destOrd="0" parTransId="{EB1D478A-037E-41BB-B9EF-E06700D27A80}" sibTransId="{7CEC71C0-C2B8-446E-9054-8E3CEFA2E526}"/>
    <dgm:cxn modelId="{4927D9EA-3E11-455F-8B85-887533CF2748}" type="presOf" srcId="{4D05E139-B0C5-46AF-8DB3-7921E71D77E3}" destId="{02D1BE04-2BA3-4282-8F26-BA9F86CF9D61}" srcOrd="0" destOrd="0" presId="urn:microsoft.com/office/officeart/2005/8/layout/hierarchy1"/>
    <dgm:cxn modelId="{927BD30D-C068-434C-8445-9F9115C085E6}" srcId="{EFBD3C32-BA34-4EC5-A863-6B6C18C4D868}" destId="{CFC977D3-664E-43DB-8585-21B06BBA088B}" srcOrd="4" destOrd="0" parTransId="{B963AF18-954A-4790-B081-22F850B4EF59}" sibTransId="{9AA1D75D-31A0-425F-A202-CECC03DAE80E}"/>
    <dgm:cxn modelId="{79745135-6977-4CE3-9E82-A11F61A2BF60}" type="presOf" srcId="{43AA80BC-7FBF-4C8B-A332-A32A49E9D7BC}" destId="{63CD7766-3CAD-4D39-B754-5301D0E9652D}" srcOrd="0" destOrd="0" presId="urn:microsoft.com/office/officeart/2005/8/layout/hierarchy1"/>
    <dgm:cxn modelId="{AB635493-1F34-4C26-8FC1-82F0833A334F}" type="presOf" srcId="{EFBD3C32-BA34-4EC5-A863-6B6C18C4D868}" destId="{64CA7213-BB56-4E27-B028-4228819EEFAF}" srcOrd="0" destOrd="0" presId="urn:microsoft.com/office/officeart/2005/8/layout/hierarchy1"/>
    <dgm:cxn modelId="{745C587C-13E1-4902-B609-5C3DC5A9F42E}" type="presOf" srcId="{08E006CB-A082-4E02-8F85-96B61C2D076B}" destId="{D3D2AEA5-9D15-497D-9FDC-2BC3E5267929}" srcOrd="0" destOrd="0" presId="urn:microsoft.com/office/officeart/2005/8/layout/hierarchy1"/>
    <dgm:cxn modelId="{09047B45-EB83-4B38-B2C2-D582BBB7B5F5}" srcId="{5195A661-C884-48DB-ACC1-22F8C90BA8BC}" destId="{781A5AC9-A830-466C-B434-BA8EDD6E74F4}" srcOrd="0" destOrd="0" parTransId="{780109C1-9655-47E2-88C3-EAFCF26935DB}" sibTransId="{25A7B371-2967-431B-ABEA-D02DC93FE7D8}"/>
    <dgm:cxn modelId="{B50250B4-0CBF-4078-A2DE-E79870F84E76}" srcId="{EFBD3C32-BA34-4EC5-A863-6B6C18C4D868}" destId="{5FB75872-956E-49D7-985A-FA1F9FCF411B}" srcOrd="1" destOrd="0" parTransId="{CC6703A3-6E18-4CFC-8EE5-235B7475FC24}" sibTransId="{29ED61F3-2CE1-4C83-8EA0-C5701A73FAA7}"/>
    <dgm:cxn modelId="{D6DEDB76-78DB-4899-A5A0-15A51B0A1811}" srcId="{EFBD3C32-BA34-4EC5-A863-6B6C18C4D868}" destId="{43AA80BC-7FBF-4C8B-A332-A32A49E9D7BC}" srcOrd="2" destOrd="0" parTransId="{2033EEA5-8E1B-4AF2-8AC2-4C3A7D3D8D2B}" sibTransId="{3F7D1C3C-8F07-48C9-ACCC-4DFB803E7B82}"/>
    <dgm:cxn modelId="{844F2368-B0D8-47F3-B10E-7A937BE08188}" type="presOf" srcId="{CC6703A3-6E18-4CFC-8EE5-235B7475FC24}" destId="{56C4FFA1-4F5E-46A0-9863-DCFDA656A01D}" srcOrd="0" destOrd="0" presId="urn:microsoft.com/office/officeart/2005/8/layout/hierarchy1"/>
    <dgm:cxn modelId="{B8008F34-BD96-49A7-AD25-D084838594AC}" type="presOf" srcId="{5FB75872-956E-49D7-985A-FA1F9FCF411B}" destId="{1E1C4461-09D5-4A06-9238-73D44F329048}" srcOrd="0" destOrd="0" presId="urn:microsoft.com/office/officeart/2005/8/layout/hierarchy1"/>
    <dgm:cxn modelId="{34552099-2C0D-4EDB-BFA8-BA13AEA32685}" type="presOf" srcId="{5195A661-C884-48DB-ACC1-22F8C90BA8BC}" destId="{4C053454-05B3-4622-917D-FBB8F834B43D}" srcOrd="0" destOrd="0" presId="urn:microsoft.com/office/officeart/2005/8/layout/hierarchy1"/>
    <dgm:cxn modelId="{7752CF26-9A37-41F2-B01D-6C6C69D4403D}" type="presOf" srcId="{E5D17642-311E-4E48-8DEA-D0D8890B54EE}" destId="{922D1A9E-CCCC-42B8-B8EE-0A6EC2E0F37B}" srcOrd="0" destOrd="0" presId="urn:microsoft.com/office/officeart/2005/8/layout/hierarchy1"/>
    <dgm:cxn modelId="{10EED94D-0BD2-45D0-A307-54E67A2397FB}" type="presOf" srcId="{A910557D-39B8-4EBF-81FC-B81AE6ABAC4B}" destId="{C41012A2-AAB5-48AF-9B73-3FE137A98DDC}" srcOrd="0" destOrd="0" presId="urn:microsoft.com/office/officeart/2005/8/layout/hierarchy1"/>
    <dgm:cxn modelId="{E625B268-592E-4A08-9CAA-EE6D32339E7D}" type="presOf" srcId="{5C0AF9F8-9A8F-4226-9126-96C2973953F1}" destId="{91E89F63-26EC-48BB-A7B5-09D536DC5BE9}" srcOrd="0" destOrd="0" presId="urn:microsoft.com/office/officeart/2005/8/layout/hierarchy1"/>
    <dgm:cxn modelId="{99F7F098-52EA-44C3-8F2E-AD75D5D60EC7}" srcId="{15497BFB-92F2-494D-ADA4-BCF08E03EEA4}" destId="{4D05E139-B0C5-46AF-8DB3-7921E71D77E3}" srcOrd="3" destOrd="0" parTransId="{83332816-3AEF-40C4-8DD3-C953BCC7595A}" sibTransId="{69D2346F-7D67-4A60-982B-77A03C97CEDA}"/>
    <dgm:cxn modelId="{0B5BDC48-FEC0-49B4-B979-5EC37ABF656E}" type="presOf" srcId="{2033EEA5-8E1B-4AF2-8AC2-4C3A7D3D8D2B}" destId="{9D4AD87B-36CE-4E76-B16F-420FA9939776}" srcOrd="0" destOrd="0" presId="urn:microsoft.com/office/officeart/2005/8/layout/hierarchy1"/>
    <dgm:cxn modelId="{FAB3F2FB-F6D5-4C97-A559-9A4E5DC86A11}" srcId="{781A5AC9-A830-466C-B434-BA8EDD6E74F4}" destId="{EFBD3C32-BA34-4EC5-A863-6B6C18C4D868}" srcOrd="0" destOrd="0" parTransId="{E5D17642-311E-4E48-8DEA-D0D8890B54EE}" sibTransId="{BB304DA2-FDD2-4AC3-9B7F-0E99D5E0A5B1}"/>
    <dgm:cxn modelId="{DEE868C5-7C81-40FD-AC72-3424635DB791}" type="presParOf" srcId="{4C053454-05B3-4622-917D-FBB8F834B43D}" destId="{A0E94A26-143E-436A-93F4-5ADD89932670}" srcOrd="0" destOrd="0" presId="urn:microsoft.com/office/officeart/2005/8/layout/hierarchy1"/>
    <dgm:cxn modelId="{6E403E31-41B9-4D7F-9F01-A4715D80C0B0}" type="presParOf" srcId="{A0E94A26-143E-436A-93F4-5ADD89932670}" destId="{F7CCE25F-9871-4892-BC95-D6D8487CE40A}" srcOrd="0" destOrd="0" presId="urn:microsoft.com/office/officeart/2005/8/layout/hierarchy1"/>
    <dgm:cxn modelId="{7B8F55AB-25A0-4C2E-A408-11B8238711C6}" type="presParOf" srcId="{F7CCE25F-9871-4892-BC95-D6D8487CE40A}" destId="{0DA58FAD-5F32-4FB2-8A75-E91D5880B797}" srcOrd="0" destOrd="0" presId="urn:microsoft.com/office/officeart/2005/8/layout/hierarchy1"/>
    <dgm:cxn modelId="{D79AAB60-13BD-4996-96B7-928C10CB9D83}" type="presParOf" srcId="{F7CCE25F-9871-4892-BC95-D6D8487CE40A}" destId="{2DD7FA9E-548C-465D-BEAE-D08FA82B2D15}" srcOrd="1" destOrd="0" presId="urn:microsoft.com/office/officeart/2005/8/layout/hierarchy1"/>
    <dgm:cxn modelId="{EBDF2E51-A137-4440-8A78-ABA2637272A9}" type="presParOf" srcId="{A0E94A26-143E-436A-93F4-5ADD89932670}" destId="{BAFBB71F-1712-4E52-9B50-57F565C11E15}" srcOrd="1" destOrd="0" presId="urn:microsoft.com/office/officeart/2005/8/layout/hierarchy1"/>
    <dgm:cxn modelId="{AC194750-C46C-4666-A360-2AF4537470CC}" type="presParOf" srcId="{BAFBB71F-1712-4E52-9B50-57F565C11E15}" destId="{922D1A9E-CCCC-42B8-B8EE-0A6EC2E0F37B}" srcOrd="0" destOrd="0" presId="urn:microsoft.com/office/officeart/2005/8/layout/hierarchy1"/>
    <dgm:cxn modelId="{8D31048A-BA40-4883-AA51-29B1DA735448}" type="presParOf" srcId="{BAFBB71F-1712-4E52-9B50-57F565C11E15}" destId="{F3F0A0B4-621D-46FF-8C7D-4F3679B36D6D}" srcOrd="1" destOrd="0" presId="urn:microsoft.com/office/officeart/2005/8/layout/hierarchy1"/>
    <dgm:cxn modelId="{B598543C-BA23-42CD-943E-1843EE5C5535}" type="presParOf" srcId="{F3F0A0B4-621D-46FF-8C7D-4F3679B36D6D}" destId="{E1830202-F522-4EF2-93D4-6A0E5EC62411}" srcOrd="0" destOrd="0" presId="urn:microsoft.com/office/officeart/2005/8/layout/hierarchy1"/>
    <dgm:cxn modelId="{45663F8A-E2E7-4291-811F-FADCEA5B12E2}" type="presParOf" srcId="{E1830202-F522-4EF2-93D4-6A0E5EC62411}" destId="{7FD78921-CE69-427A-8AE0-C5224F3CFFDA}" srcOrd="0" destOrd="0" presId="urn:microsoft.com/office/officeart/2005/8/layout/hierarchy1"/>
    <dgm:cxn modelId="{EB6A3921-D1C4-48AA-9733-1C2D53ED871B}" type="presParOf" srcId="{E1830202-F522-4EF2-93D4-6A0E5EC62411}" destId="{64CA7213-BB56-4E27-B028-4228819EEFAF}" srcOrd="1" destOrd="0" presId="urn:microsoft.com/office/officeart/2005/8/layout/hierarchy1"/>
    <dgm:cxn modelId="{56273E40-B084-4C13-87B6-EB4B454BF745}" type="presParOf" srcId="{F3F0A0B4-621D-46FF-8C7D-4F3679B36D6D}" destId="{054714B8-4B0E-41E5-BA18-8290ED04303D}" srcOrd="1" destOrd="0" presId="urn:microsoft.com/office/officeart/2005/8/layout/hierarchy1"/>
    <dgm:cxn modelId="{E67CE401-7E45-4B36-B9DC-A9DCECECD505}" type="presParOf" srcId="{054714B8-4B0E-41E5-BA18-8290ED04303D}" destId="{AB83113C-F607-437E-A1ED-41623AB0E2E2}" srcOrd="0" destOrd="0" presId="urn:microsoft.com/office/officeart/2005/8/layout/hierarchy1"/>
    <dgm:cxn modelId="{8410B539-4131-4791-A18A-BD5DB32D0F03}" type="presParOf" srcId="{054714B8-4B0E-41E5-BA18-8290ED04303D}" destId="{451DA0E4-857A-449A-B228-DAC5D79E9224}" srcOrd="1" destOrd="0" presId="urn:microsoft.com/office/officeart/2005/8/layout/hierarchy1"/>
    <dgm:cxn modelId="{D0F3ED07-CFE6-41BA-8297-9410F6053921}" type="presParOf" srcId="{451DA0E4-857A-449A-B228-DAC5D79E9224}" destId="{899889A4-69F8-4BC6-9906-A9B361076CB5}" srcOrd="0" destOrd="0" presId="urn:microsoft.com/office/officeart/2005/8/layout/hierarchy1"/>
    <dgm:cxn modelId="{8C28BF62-69C5-4E12-8D62-2EED4B219848}" type="presParOf" srcId="{899889A4-69F8-4BC6-9906-A9B361076CB5}" destId="{2709A27C-1B4A-4253-8907-40D30EE87EDC}" srcOrd="0" destOrd="0" presId="urn:microsoft.com/office/officeart/2005/8/layout/hierarchy1"/>
    <dgm:cxn modelId="{E634DA51-9560-41C9-85D0-52BDC0E6C7C0}" type="presParOf" srcId="{899889A4-69F8-4BC6-9906-A9B361076CB5}" destId="{AA31CD13-FA13-4075-8CE7-38851863C926}" srcOrd="1" destOrd="0" presId="urn:microsoft.com/office/officeart/2005/8/layout/hierarchy1"/>
    <dgm:cxn modelId="{5A17C448-C356-49D2-A0CA-B4E9AD5B0B45}" type="presParOf" srcId="{451DA0E4-857A-449A-B228-DAC5D79E9224}" destId="{924AAFD7-C104-401B-ABB6-1F997194A122}" srcOrd="1" destOrd="0" presId="urn:microsoft.com/office/officeart/2005/8/layout/hierarchy1"/>
    <dgm:cxn modelId="{14B5BA41-313B-46D2-B218-6F76A5D2A493}" type="presParOf" srcId="{054714B8-4B0E-41E5-BA18-8290ED04303D}" destId="{56C4FFA1-4F5E-46A0-9863-DCFDA656A01D}" srcOrd="2" destOrd="0" presId="urn:microsoft.com/office/officeart/2005/8/layout/hierarchy1"/>
    <dgm:cxn modelId="{BBE629EA-7542-40AF-8295-3C907F53852C}" type="presParOf" srcId="{054714B8-4B0E-41E5-BA18-8290ED04303D}" destId="{1A883E60-042E-4040-9EF2-8BDB3E4C7068}" srcOrd="3" destOrd="0" presId="urn:microsoft.com/office/officeart/2005/8/layout/hierarchy1"/>
    <dgm:cxn modelId="{0B4F2ABE-8F41-427E-8685-03AEE4525D6A}" type="presParOf" srcId="{1A883E60-042E-4040-9EF2-8BDB3E4C7068}" destId="{A50451DC-2D37-4E37-A40E-5FA9DED48DFA}" srcOrd="0" destOrd="0" presId="urn:microsoft.com/office/officeart/2005/8/layout/hierarchy1"/>
    <dgm:cxn modelId="{B4F2B9ED-5566-4F51-8030-02802CFCC679}" type="presParOf" srcId="{A50451DC-2D37-4E37-A40E-5FA9DED48DFA}" destId="{468E6BC9-086A-4784-9EE0-9C8C717B028E}" srcOrd="0" destOrd="0" presId="urn:microsoft.com/office/officeart/2005/8/layout/hierarchy1"/>
    <dgm:cxn modelId="{1EBD1FE2-24A9-44CC-8D9F-C3AB9B0C5091}" type="presParOf" srcId="{A50451DC-2D37-4E37-A40E-5FA9DED48DFA}" destId="{1E1C4461-09D5-4A06-9238-73D44F329048}" srcOrd="1" destOrd="0" presId="urn:microsoft.com/office/officeart/2005/8/layout/hierarchy1"/>
    <dgm:cxn modelId="{172C6C1E-D2D2-42A1-B6B2-62174C2404EF}" type="presParOf" srcId="{1A883E60-042E-4040-9EF2-8BDB3E4C7068}" destId="{7F1FF5B6-8FC9-4F27-BBF8-DDBD5957A214}" srcOrd="1" destOrd="0" presId="urn:microsoft.com/office/officeart/2005/8/layout/hierarchy1"/>
    <dgm:cxn modelId="{B27F3EB3-0EAC-489C-9EE2-15E08E4A1B8B}" type="presParOf" srcId="{054714B8-4B0E-41E5-BA18-8290ED04303D}" destId="{9D4AD87B-36CE-4E76-B16F-420FA9939776}" srcOrd="4" destOrd="0" presId="urn:microsoft.com/office/officeart/2005/8/layout/hierarchy1"/>
    <dgm:cxn modelId="{1A8B8CBD-8BB9-4EF3-AB21-2F7EF7EA1E02}" type="presParOf" srcId="{054714B8-4B0E-41E5-BA18-8290ED04303D}" destId="{7E3E9DE4-C8CD-431A-853A-F206B5DFFA34}" srcOrd="5" destOrd="0" presId="urn:microsoft.com/office/officeart/2005/8/layout/hierarchy1"/>
    <dgm:cxn modelId="{05740AA4-F807-416B-8F7A-48028D68D39F}" type="presParOf" srcId="{7E3E9DE4-C8CD-431A-853A-F206B5DFFA34}" destId="{3D94B657-48EE-4EE5-8217-4292528B9441}" srcOrd="0" destOrd="0" presId="urn:microsoft.com/office/officeart/2005/8/layout/hierarchy1"/>
    <dgm:cxn modelId="{F84940E7-65F7-4C01-A288-8122A4F9A803}" type="presParOf" srcId="{3D94B657-48EE-4EE5-8217-4292528B9441}" destId="{8C757A17-1EE4-4610-AE29-A633D2A666A7}" srcOrd="0" destOrd="0" presId="urn:microsoft.com/office/officeart/2005/8/layout/hierarchy1"/>
    <dgm:cxn modelId="{D5E68B0F-FC0D-4C96-A1EE-14ECFCB86D9F}" type="presParOf" srcId="{3D94B657-48EE-4EE5-8217-4292528B9441}" destId="{63CD7766-3CAD-4D39-B754-5301D0E9652D}" srcOrd="1" destOrd="0" presId="urn:microsoft.com/office/officeart/2005/8/layout/hierarchy1"/>
    <dgm:cxn modelId="{C292ACD3-9B78-40B2-9331-3BC125BB7D4A}" type="presParOf" srcId="{7E3E9DE4-C8CD-431A-853A-F206B5DFFA34}" destId="{87320516-5577-4993-BB15-AAB9C74E9705}" srcOrd="1" destOrd="0" presId="urn:microsoft.com/office/officeart/2005/8/layout/hierarchy1"/>
    <dgm:cxn modelId="{A1383EE2-A6F2-4E15-BBA8-DD08556F646A}" type="presParOf" srcId="{054714B8-4B0E-41E5-BA18-8290ED04303D}" destId="{C48AE2AD-1608-4B92-83E0-737F0DEC8301}" srcOrd="6" destOrd="0" presId="urn:microsoft.com/office/officeart/2005/8/layout/hierarchy1"/>
    <dgm:cxn modelId="{808AE9F0-6CD4-41D4-8CEA-1E97D99872A4}" type="presParOf" srcId="{054714B8-4B0E-41E5-BA18-8290ED04303D}" destId="{F0DF58F8-8167-40D7-BE8D-C53A36582627}" srcOrd="7" destOrd="0" presId="urn:microsoft.com/office/officeart/2005/8/layout/hierarchy1"/>
    <dgm:cxn modelId="{12C9B142-6675-4351-BC47-69CC7348DD2E}" type="presParOf" srcId="{F0DF58F8-8167-40D7-BE8D-C53A36582627}" destId="{04E37220-8266-4615-8DA9-2DF4D9699D12}" srcOrd="0" destOrd="0" presId="urn:microsoft.com/office/officeart/2005/8/layout/hierarchy1"/>
    <dgm:cxn modelId="{1D46DE06-35B6-44C2-ADBA-DEB50184EBF8}" type="presParOf" srcId="{04E37220-8266-4615-8DA9-2DF4D9699D12}" destId="{3E9BBF18-3041-4E72-AF29-32DD9D0F33D7}" srcOrd="0" destOrd="0" presId="urn:microsoft.com/office/officeart/2005/8/layout/hierarchy1"/>
    <dgm:cxn modelId="{3728F6E8-01A6-4C98-B07C-3EF756D1229D}" type="presParOf" srcId="{04E37220-8266-4615-8DA9-2DF4D9699D12}" destId="{AB74829B-3239-4B53-A575-EC98E308C65B}" srcOrd="1" destOrd="0" presId="urn:microsoft.com/office/officeart/2005/8/layout/hierarchy1"/>
    <dgm:cxn modelId="{4BB28BFC-5D1B-4585-8976-C3A37D7F78BF}" type="presParOf" srcId="{F0DF58F8-8167-40D7-BE8D-C53A36582627}" destId="{CB70A0F2-9A96-4878-8FE5-B0EB8578A80B}" srcOrd="1" destOrd="0" presId="urn:microsoft.com/office/officeart/2005/8/layout/hierarchy1"/>
    <dgm:cxn modelId="{72DE9463-0C8B-4C1C-8C68-8E1C14C83C79}" type="presParOf" srcId="{054714B8-4B0E-41E5-BA18-8290ED04303D}" destId="{F8687D44-EA93-4CB0-8E7E-89729BA208B3}" srcOrd="8" destOrd="0" presId="urn:microsoft.com/office/officeart/2005/8/layout/hierarchy1"/>
    <dgm:cxn modelId="{0C746307-6566-4463-9DB1-041237AAEFB2}" type="presParOf" srcId="{054714B8-4B0E-41E5-BA18-8290ED04303D}" destId="{F4E4C849-E87B-4B60-8AB7-EDAB88920889}" srcOrd="9" destOrd="0" presId="urn:microsoft.com/office/officeart/2005/8/layout/hierarchy1"/>
    <dgm:cxn modelId="{72C8D4D0-1FAC-4DD9-A197-A26D7C77909C}" type="presParOf" srcId="{F4E4C849-E87B-4B60-8AB7-EDAB88920889}" destId="{7A234227-58F5-449A-8A93-19573B417080}" srcOrd="0" destOrd="0" presId="urn:microsoft.com/office/officeart/2005/8/layout/hierarchy1"/>
    <dgm:cxn modelId="{3AF69DCE-5419-490C-A38A-542ACCFA912D}" type="presParOf" srcId="{7A234227-58F5-449A-8A93-19573B417080}" destId="{B11C065A-FCD1-4D13-A026-6A33BE94585B}" srcOrd="0" destOrd="0" presId="urn:microsoft.com/office/officeart/2005/8/layout/hierarchy1"/>
    <dgm:cxn modelId="{F2F223CB-ADC6-4E20-9C1C-86982C35E91C}" type="presParOf" srcId="{7A234227-58F5-449A-8A93-19573B417080}" destId="{1B19637B-5A30-42EB-A00F-BB4EF0E86653}" srcOrd="1" destOrd="0" presId="urn:microsoft.com/office/officeart/2005/8/layout/hierarchy1"/>
    <dgm:cxn modelId="{8A52D589-6D77-495F-BFC6-6D9D6F1F6AD8}" type="presParOf" srcId="{F4E4C849-E87B-4B60-8AB7-EDAB88920889}" destId="{CC6947CB-1432-4037-87B0-50B5923CB1E3}" srcOrd="1" destOrd="0" presId="urn:microsoft.com/office/officeart/2005/8/layout/hierarchy1"/>
    <dgm:cxn modelId="{D346ACA3-87D0-4BDF-AEC9-B138AC35F6D4}" type="presParOf" srcId="{BAFBB71F-1712-4E52-9B50-57F565C11E15}" destId="{C239EBAE-82D1-434D-AA5C-1DB129D2AFA1}" srcOrd="2" destOrd="0" presId="urn:microsoft.com/office/officeart/2005/8/layout/hierarchy1"/>
    <dgm:cxn modelId="{EBF2BFB5-90C2-4E78-B677-B8B03AAB572A}" type="presParOf" srcId="{BAFBB71F-1712-4E52-9B50-57F565C11E15}" destId="{522CC041-9273-4C5C-8ACF-316CF050F37A}" srcOrd="3" destOrd="0" presId="urn:microsoft.com/office/officeart/2005/8/layout/hierarchy1"/>
    <dgm:cxn modelId="{35C809FF-9E02-4CD9-862D-A444CAECCF2C}" type="presParOf" srcId="{522CC041-9273-4C5C-8ACF-316CF050F37A}" destId="{12DF2543-5BF5-4729-8A7E-66D41A6AB2C9}" srcOrd="0" destOrd="0" presId="urn:microsoft.com/office/officeart/2005/8/layout/hierarchy1"/>
    <dgm:cxn modelId="{3808CB57-11A1-4EA9-919C-0AF68CF6B30A}" type="presParOf" srcId="{12DF2543-5BF5-4729-8A7E-66D41A6AB2C9}" destId="{2E5F5DC6-94B0-4570-924A-E49663B88CC0}" srcOrd="0" destOrd="0" presId="urn:microsoft.com/office/officeart/2005/8/layout/hierarchy1"/>
    <dgm:cxn modelId="{32B926EA-1591-4E13-A15D-CD91285BDB07}" type="presParOf" srcId="{12DF2543-5BF5-4729-8A7E-66D41A6AB2C9}" destId="{BF35273B-375B-4E5A-A64A-BEB809B31768}" srcOrd="1" destOrd="0" presId="urn:microsoft.com/office/officeart/2005/8/layout/hierarchy1"/>
    <dgm:cxn modelId="{E108073D-4615-4735-A683-8A1943BDA1B0}" type="presParOf" srcId="{522CC041-9273-4C5C-8ACF-316CF050F37A}" destId="{6D904786-DF06-4EE8-8596-3F05F87071F0}" srcOrd="1" destOrd="0" presId="urn:microsoft.com/office/officeart/2005/8/layout/hierarchy1"/>
    <dgm:cxn modelId="{C7CC45BD-B6E7-4B48-92E8-FF617B201987}" type="presParOf" srcId="{6D904786-DF06-4EE8-8596-3F05F87071F0}" destId="{75DF67A8-87AE-497F-B82A-46AAED564E33}" srcOrd="0" destOrd="0" presId="urn:microsoft.com/office/officeart/2005/8/layout/hierarchy1"/>
    <dgm:cxn modelId="{EE8F4C0B-89EC-4D9E-9BA0-ABE49E0366CE}" type="presParOf" srcId="{6D904786-DF06-4EE8-8596-3F05F87071F0}" destId="{A6C4D360-F010-4CDA-BE7F-41A9ED53B4A2}" srcOrd="1" destOrd="0" presId="urn:microsoft.com/office/officeart/2005/8/layout/hierarchy1"/>
    <dgm:cxn modelId="{1776F7E7-F958-404A-A3D1-47919DD03DFF}" type="presParOf" srcId="{A6C4D360-F010-4CDA-BE7F-41A9ED53B4A2}" destId="{67346B8A-828C-4306-87C8-32B6DF212ECB}" srcOrd="0" destOrd="0" presId="urn:microsoft.com/office/officeart/2005/8/layout/hierarchy1"/>
    <dgm:cxn modelId="{FF29C0D0-0349-485C-B5B8-331F26BA2FDE}" type="presParOf" srcId="{67346B8A-828C-4306-87C8-32B6DF212ECB}" destId="{AE94D757-501B-4CE9-8364-8F471F3A6EA0}" srcOrd="0" destOrd="0" presId="urn:microsoft.com/office/officeart/2005/8/layout/hierarchy1"/>
    <dgm:cxn modelId="{C29A899A-FDF0-47DA-9B43-E2097D997998}" type="presParOf" srcId="{67346B8A-828C-4306-87C8-32B6DF212ECB}" destId="{91E89F63-26EC-48BB-A7B5-09D536DC5BE9}" srcOrd="1" destOrd="0" presId="urn:microsoft.com/office/officeart/2005/8/layout/hierarchy1"/>
    <dgm:cxn modelId="{DC58EB26-0D90-4D0A-AE0E-FC5DA546CA83}" type="presParOf" srcId="{A6C4D360-F010-4CDA-BE7F-41A9ED53B4A2}" destId="{8F3CDF8F-B932-4D01-93F6-CCD97B7DF810}" srcOrd="1" destOrd="0" presId="urn:microsoft.com/office/officeart/2005/8/layout/hierarchy1"/>
    <dgm:cxn modelId="{CA70521F-9B6C-47D3-89B1-D4C5AF772A1D}" type="presParOf" srcId="{6D904786-DF06-4EE8-8596-3F05F87071F0}" destId="{C41012A2-AAB5-48AF-9B73-3FE137A98DDC}" srcOrd="2" destOrd="0" presId="urn:microsoft.com/office/officeart/2005/8/layout/hierarchy1"/>
    <dgm:cxn modelId="{F1CD9358-0E07-41BB-B3F4-0DE0489E122E}" type="presParOf" srcId="{6D904786-DF06-4EE8-8596-3F05F87071F0}" destId="{7E2CFB13-2509-4DC7-B70D-02C4DC4193F9}" srcOrd="3" destOrd="0" presId="urn:microsoft.com/office/officeart/2005/8/layout/hierarchy1"/>
    <dgm:cxn modelId="{8CCED974-E6A8-42A1-8919-C2C9E0DEA555}" type="presParOf" srcId="{7E2CFB13-2509-4DC7-B70D-02C4DC4193F9}" destId="{224FB168-7EC9-4C3A-BD10-EAF131602D32}" srcOrd="0" destOrd="0" presId="urn:microsoft.com/office/officeart/2005/8/layout/hierarchy1"/>
    <dgm:cxn modelId="{6EE1A1CB-3D19-4E21-B5E4-DEAF3E49625B}" type="presParOf" srcId="{224FB168-7EC9-4C3A-BD10-EAF131602D32}" destId="{8F053846-7F3F-46AE-837A-53655C23611B}" srcOrd="0" destOrd="0" presId="urn:microsoft.com/office/officeart/2005/8/layout/hierarchy1"/>
    <dgm:cxn modelId="{7B813378-DF3C-4A4B-BFFC-7FCB889BE9F7}" type="presParOf" srcId="{224FB168-7EC9-4C3A-BD10-EAF131602D32}" destId="{D3D2AEA5-9D15-497D-9FDC-2BC3E5267929}" srcOrd="1" destOrd="0" presId="urn:microsoft.com/office/officeart/2005/8/layout/hierarchy1"/>
    <dgm:cxn modelId="{13186C43-6F2A-4015-A34A-995EEA320E31}" type="presParOf" srcId="{7E2CFB13-2509-4DC7-B70D-02C4DC4193F9}" destId="{E9116588-C781-4BFA-AAC4-1815392B5C25}" srcOrd="1" destOrd="0" presId="urn:microsoft.com/office/officeart/2005/8/layout/hierarchy1"/>
    <dgm:cxn modelId="{20A915F9-E7B5-4557-95D8-3B6F884775D4}" type="presParOf" srcId="{6D904786-DF06-4EE8-8596-3F05F87071F0}" destId="{807E4D91-C692-4378-BCF8-B42F51E8268F}" srcOrd="4" destOrd="0" presId="urn:microsoft.com/office/officeart/2005/8/layout/hierarchy1"/>
    <dgm:cxn modelId="{58E3B14C-4DB7-4331-8577-F2ABC20F6E4B}" type="presParOf" srcId="{6D904786-DF06-4EE8-8596-3F05F87071F0}" destId="{B74B19F1-5F71-43B3-B07D-5123C00129D7}" srcOrd="5" destOrd="0" presId="urn:microsoft.com/office/officeart/2005/8/layout/hierarchy1"/>
    <dgm:cxn modelId="{EBB037D0-FC57-4078-8644-0C09ACE10E9D}" type="presParOf" srcId="{B74B19F1-5F71-43B3-B07D-5123C00129D7}" destId="{0D3999A1-617A-4FD8-9CCD-A4010CDBD52C}" srcOrd="0" destOrd="0" presId="urn:microsoft.com/office/officeart/2005/8/layout/hierarchy1"/>
    <dgm:cxn modelId="{B806404F-5069-4D43-9BBE-BBE26C58B1E6}" type="presParOf" srcId="{0D3999A1-617A-4FD8-9CCD-A4010CDBD52C}" destId="{283031A5-9FC6-48A7-BCFA-A1D9491D1F0E}" srcOrd="0" destOrd="0" presId="urn:microsoft.com/office/officeart/2005/8/layout/hierarchy1"/>
    <dgm:cxn modelId="{D2AF9E5A-2746-4347-81CC-D61606C0A0E3}" type="presParOf" srcId="{0D3999A1-617A-4FD8-9CCD-A4010CDBD52C}" destId="{BF7378AD-E20D-4C0E-A319-C055EF030F8A}" srcOrd="1" destOrd="0" presId="urn:microsoft.com/office/officeart/2005/8/layout/hierarchy1"/>
    <dgm:cxn modelId="{FAE505E1-3557-4500-8A67-813D5EE98B74}" type="presParOf" srcId="{B74B19F1-5F71-43B3-B07D-5123C00129D7}" destId="{77309290-4892-450E-AA27-E19983C95CB6}" srcOrd="1" destOrd="0" presId="urn:microsoft.com/office/officeart/2005/8/layout/hierarchy1"/>
    <dgm:cxn modelId="{58107C88-52CE-4E10-8B3A-2EC12CBC6E1B}" type="presParOf" srcId="{6D904786-DF06-4EE8-8596-3F05F87071F0}" destId="{303453B7-1392-4FBB-A51A-E79D76FA65F8}" srcOrd="6" destOrd="0" presId="urn:microsoft.com/office/officeart/2005/8/layout/hierarchy1"/>
    <dgm:cxn modelId="{62601F25-25F7-4E9D-A96E-5156460EF52A}" type="presParOf" srcId="{6D904786-DF06-4EE8-8596-3F05F87071F0}" destId="{B5B188DB-6952-4206-B5DC-44297C15E1CE}" srcOrd="7" destOrd="0" presId="urn:microsoft.com/office/officeart/2005/8/layout/hierarchy1"/>
    <dgm:cxn modelId="{70CE6CD3-27A2-488D-91D0-48ECED5A0E1D}" type="presParOf" srcId="{B5B188DB-6952-4206-B5DC-44297C15E1CE}" destId="{72058591-82D7-4F81-9DA5-AFDAB58C0FDA}" srcOrd="0" destOrd="0" presId="urn:microsoft.com/office/officeart/2005/8/layout/hierarchy1"/>
    <dgm:cxn modelId="{2506CD60-2B34-4ECD-801C-4D64D36D8C18}" type="presParOf" srcId="{72058591-82D7-4F81-9DA5-AFDAB58C0FDA}" destId="{294442C1-F724-4134-A717-532D4D474AB7}" srcOrd="0" destOrd="0" presId="urn:microsoft.com/office/officeart/2005/8/layout/hierarchy1"/>
    <dgm:cxn modelId="{F3FA6A6F-AA1C-4948-AA60-E1694312835A}" type="presParOf" srcId="{72058591-82D7-4F81-9DA5-AFDAB58C0FDA}" destId="{02D1BE04-2BA3-4282-8F26-BA9F86CF9D61}" srcOrd="1" destOrd="0" presId="urn:microsoft.com/office/officeart/2005/8/layout/hierarchy1"/>
    <dgm:cxn modelId="{EB0A0E94-0B5D-4070-839B-CBA3FD1EA2C3}" type="presParOf" srcId="{B5B188DB-6952-4206-B5DC-44297C15E1CE}" destId="{C884A4E8-8640-456E-8B8C-F2185EBC4AE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9BEC8A-B25F-4F0E-8E74-F68C8E97F61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0F12D96-F42A-464C-86D4-9FBCB45C81B3}">
      <dgm:prSet phldrT="[文本]" custT="1"/>
      <dgm:spPr/>
      <dgm:t>
        <a:bodyPr/>
        <a:lstStyle/>
        <a:p>
          <a:r>
            <a: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rPr>
            <a:t>项目经理</a:t>
          </a:r>
        </a:p>
      </dgm:t>
    </dgm:pt>
    <dgm:pt modelId="{A4B5147F-934F-46EB-8FE2-CC337D25D187}" cxnId="{38A22FB3-9B84-4E39-A161-478D368E6AC1}" type="par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8E77E6-4C86-483F-AF02-8BC0A7D6967B}" cxnId="{38A22FB3-9B84-4E39-A161-478D368E6AC1}" type="sib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38D128-E93F-4353-9071-27D2B5972976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开发经理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BA3C53-2FC0-471F-8B21-9FAF5F466283}" cxnId="{D2C1ACBA-D9D7-45F6-A2F5-18EB258237F0}" type="par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96F8F6-3B63-43A5-931A-935D8A5E9E45}" cxnId="{D2C1ACBA-D9D7-45F6-A2F5-18EB258237F0}" type="sib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98B5E2-2B4F-4278-A894-B424AA75ADFA}">
      <dgm:prSet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测试经理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545469-3D36-47E0-9F79-FD5A5D0B77E6}" cxnId="{3350D71D-9070-49B0-863C-74E08A90A885}" type="par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AE2128-4A24-4511-907F-4FF0FF959886}" cxnId="{3350D71D-9070-49B0-863C-74E08A90A885}" type="sib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D8CA0C-3508-41CA-8ABE-0E3E197899D5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开发人员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AAD6AC-73B8-41D4-A46E-5A96E3EC610F}" cxnId="{CABD7577-23DA-48EC-B628-D6E053F4010C}" type="par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AB7D1D-B88A-4C5D-9AB1-BA6C63971A07}" cxnId="{CABD7577-23DA-48EC-B628-D6E053F4010C}" type="sib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6EF09D-5108-4AF9-8F7C-BA1B45DFCDC5}">
      <dgm:prSet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测试人员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AE5E2D-B68F-46B3-959E-A27252DE11AA}" cxnId="{2EFE5AD6-465B-4851-AD61-05F6632906A3}" type="par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B90BB3-197D-4D9F-BF47-C42B5E305BD5}" cxnId="{2EFE5AD6-465B-4851-AD61-05F6632906A3}" type="sib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8F5898-E041-4FC9-9A41-C72FB5BA7A74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美工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91B618-ED83-455C-9627-0F67489EBE04}" cxnId="{B735D7A6-09A7-4286-AE7E-ECC62D6FF4A8}" type="par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07846F-DEA2-4342-AEEB-BE815A561001}" cxnId="{B735D7A6-09A7-4286-AE7E-ECC62D6FF4A8}" type="sib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11CC27-1314-4594-BD78-6DA45C756E59}">
      <dgm:prSet phldrT="[文本]" custT="1"/>
      <dgm:spPr/>
      <dgm:t>
        <a:bodyPr/>
        <a:lstStyle/>
        <a:p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设计师</a:t>
          </a:r>
        </a:p>
      </dgm:t>
    </dgm:pt>
    <dgm:pt modelId="{D978002C-7FDF-4746-91E1-00AA1F8FBF08}" cxnId="{01C75623-5599-487E-A3DA-C42CCB32FD65}" type="par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5C45A8-2590-4BEB-B449-AF6C95EA07CF}" cxnId="{01C75623-5599-487E-A3DA-C42CCB32FD65}" type="sib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6A6E91-A71D-43D1-BEB9-DA574766527B}">
      <dgm:prSet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文档人员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AEDEE9-92BE-421D-83F0-FEC20F3E025C}" cxnId="{4F35CDB7-B898-46BC-B7B4-E7409FDAC906}" type="par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7C827E-12CC-4184-9FAA-11AB0FE2E363}" cxnId="{4F35CDB7-B898-46BC-B7B4-E7409FDAC906}" type="sib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559FC7-0B9B-450A-A42A-C865B3FFE29E}">
      <dgm:prSet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产品经理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EFDBE3-9469-4A8A-BD0A-EAE6745C29EE}" cxnId="{DB2E2B8C-5EE4-45D3-A89A-C59A619A4F9D}" type="par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657E68-162E-4D61-90BD-FA0C152EBC5E}" cxnId="{DB2E2B8C-5EE4-45D3-A89A-C59A619A4F9D}" type="sib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622D56-ED8B-45A4-82A4-8875AB7C7FB9}">
      <dgm:prSet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用户代表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C678CD-7026-4148-BFE4-9550E70CC3A6}" cxnId="{6F9F5497-DADE-4B92-9835-4EC43CF324CD}" type="par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D2367-2CC3-4810-99E8-648A1C03F7E5}" cxnId="{6F9F5497-DADE-4B92-9835-4EC43CF324CD}" type="sib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C98E8-AC0A-47E2-B282-F4B9B0D8F58F}">
      <dgm:prSet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需求师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860349-B1F6-4B05-A76B-21A5D3416B52}" cxnId="{A5007533-4C8F-422B-8FD4-CFF014E0CF5E}" type="par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C20106-6565-47E4-867D-C369894368E0}" cxnId="{A5007533-4C8F-422B-8FD4-CFF014E0CF5E}" type="sibTrans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6B0CAA-C111-4287-AAB5-F383D8D79D5A}" type="pres">
      <dgm:prSet presAssocID="{339BEC8A-B25F-4F0E-8E74-F68C8E97F6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6D15D004-5D3A-434D-B8EF-6282A329FDAD}" type="pres">
      <dgm:prSet presAssocID="{10F12D96-F42A-464C-86D4-9FBCB45C81B3}" presName="hierRoot1" presStyleCnt="0"/>
      <dgm:spPr/>
    </dgm:pt>
    <dgm:pt modelId="{A0D6A9D4-7D93-461A-8629-093AE27CBD84}" type="pres">
      <dgm:prSet presAssocID="{10F12D96-F42A-464C-86D4-9FBCB45C81B3}" presName="composite" presStyleCnt="0"/>
      <dgm:spPr/>
    </dgm:pt>
    <dgm:pt modelId="{0EE7A253-5196-4E05-B177-F8CA4F1A3159}" type="pres">
      <dgm:prSet presAssocID="{10F12D96-F42A-464C-86D4-9FBCB45C81B3}" presName="background" presStyleLbl="node0" presStyleIdx="0" presStyleCnt="1"/>
      <dgm:spPr/>
    </dgm:pt>
    <dgm:pt modelId="{4F8F99D5-6B3F-4750-B6E6-6AADB133E0A3}" type="pres">
      <dgm:prSet presAssocID="{10F12D96-F42A-464C-86D4-9FBCB45C81B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CF02EC-D284-44BD-BA45-7F909699326D}" type="pres">
      <dgm:prSet presAssocID="{10F12D96-F42A-464C-86D4-9FBCB45C81B3}" presName="hierChild2" presStyleCnt="0"/>
      <dgm:spPr/>
    </dgm:pt>
    <dgm:pt modelId="{2275EBC3-A964-4AFA-AF9F-0400D37E32EC}" type="pres">
      <dgm:prSet presAssocID="{2FBA3C53-2FC0-471F-8B21-9FAF5F466283}" presName="Name10" presStyleLbl="parChTrans1D2" presStyleIdx="0" presStyleCnt="3"/>
      <dgm:spPr/>
      <dgm:t>
        <a:bodyPr/>
        <a:lstStyle/>
        <a:p>
          <a:endParaRPr lang="zh-CN" altLang="en-US"/>
        </a:p>
      </dgm:t>
    </dgm:pt>
    <dgm:pt modelId="{45B24810-D614-4445-9B92-8DF34C799F0E}" type="pres">
      <dgm:prSet presAssocID="{2C38D128-E93F-4353-9071-27D2B5972976}" presName="hierRoot2" presStyleCnt="0"/>
      <dgm:spPr/>
    </dgm:pt>
    <dgm:pt modelId="{D1173961-C8E4-4E2D-903A-8CD89BA92200}" type="pres">
      <dgm:prSet presAssocID="{2C38D128-E93F-4353-9071-27D2B5972976}" presName="composite2" presStyleCnt="0"/>
      <dgm:spPr/>
    </dgm:pt>
    <dgm:pt modelId="{CDB411C3-328F-417D-9477-1C5E3221C789}" type="pres">
      <dgm:prSet presAssocID="{2C38D128-E93F-4353-9071-27D2B5972976}" presName="background2" presStyleLbl="node2" presStyleIdx="0" presStyleCnt="3"/>
      <dgm:spPr/>
    </dgm:pt>
    <dgm:pt modelId="{A755F65A-DD5E-4014-B14B-E481DB8AA273}" type="pres">
      <dgm:prSet presAssocID="{2C38D128-E93F-4353-9071-27D2B5972976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E73A52D-A2E1-460D-8A56-DE6880A07BC1}" type="pres">
      <dgm:prSet presAssocID="{2C38D128-E93F-4353-9071-27D2B5972976}" presName="hierChild3" presStyleCnt="0"/>
      <dgm:spPr/>
    </dgm:pt>
    <dgm:pt modelId="{CB02EB04-BFFE-443F-9959-4C703EF00E2C}" type="pres">
      <dgm:prSet presAssocID="{91AAD6AC-73B8-41D4-A46E-5A96E3EC610F}" presName="Name17" presStyleLbl="parChTrans1D3" presStyleIdx="0" presStyleCnt="7"/>
      <dgm:spPr/>
      <dgm:t>
        <a:bodyPr/>
        <a:lstStyle/>
        <a:p>
          <a:endParaRPr lang="zh-CN" altLang="en-US"/>
        </a:p>
      </dgm:t>
    </dgm:pt>
    <dgm:pt modelId="{96271655-404D-4CFF-9499-1C81F7D343B2}" type="pres">
      <dgm:prSet presAssocID="{C6D8CA0C-3508-41CA-8ABE-0E3E197899D5}" presName="hierRoot3" presStyleCnt="0"/>
      <dgm:spPr/>
    </dgm:pt>
    <dgm:pt modelId="{D588F371-3304-48F3-9899-60E32E57C91E}" type="pres">
      <dgm:prSet presAssocID="{C6D8CA0C-3508-41CA-8ABE-0E3E197899D5}" presName="composite3" presStyleCnt="0"/>
      <dgm:spPr/>
    </dgm:pt>
    <dgm:pt modelId="{582AE5E4-9580-4B61-B66D-083FE579924B}" type="pres">
      <dgm:prSet presAssocID="{C6D8CA0C-3508-41CA-8ABE-0E3E197899D5}" presName="background3" presStyleLbl="node3" presStyleIdx="0" presStyleCnt="7"/>
      <dgm:spPr/>
    </dgm:pt>
    <dgm:pt modelId="{1765FD2B-20FA-4402-8B23-1BB21E8EA069}" type="pres">
      <dgm:prSet presAssocID="{C6D8CA0C-3508-41CA-8ABE-0E3E197899D5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4189D1-601D-426C-8790-0C94097DCABF}" type="pres">
      <dgm:prSet presAssocID="{C6D8CA0C-3508-41CA-8ABE-0E3E197899D5}" presName="hierChild4" presStyleCnt="0"/>
      <dgm:spPr/>
    </dgm:pt>
    <dgm:pt modelId="{B7D91F15-DE22-47F5-8DC7-9DD46D8AB39A}" type="pres">
      <dgm:prSet presAssocID="{4191B618-ED83-455C-9627-0F67489EBE04}" presName="Name17" presStyleLbl="parChTrans1D3" presStyleIdx="1" presStyleCnt="7"/>
      <dgm:spPr/>
      <dgm:t>
        <a:bodyPr/>
        <a:lstStyle/>
        <a:p>
          <a:endParaRPr lang="zh-CN" altLang="en-US"/>
        </a:p>
      </dgm:t>
    </dgm:pt>
    <dgm:pt modelId="{04CD1F80-61FC-44FF-9D79-048124CEC939}" type="pres">
      <dgm:prSet presAssocID="{DB8F5898-E041-4FC9-9A41-C72FB5BA7A74}" presName="hierRoot3" presStyleCnt="0"/>
      <dgm:spPr/>
    </dgm:pt>
    <dgm:pt modelId="{4BDFCE3E-ADA5-4BCA-8F86-96CAAF00B258}" type="pres">
      <dgm:prSet presAssocID="{DB8F5898-E041-4FC9-9A41-C72FB5BA7A74}" presName="composite3" presStyleCnt="0"/>
      <dgm:spPr/>
    </dgm:pt>
    <dgm:pt modelId="{381A8590-FBEF-4D63-ACDB-A717D083924E}" type="pres">
      <dgm:prSet presAssocID="{DB8F5898-E041-4FC9-9A41-C72FB5BA7A74}" presName="background3" presStyleLbl="node3" presStyleIdx="1" presStyleCnt="7"/>
      <dgm:spPr/>
    </dgm:pt>
    <dgm:pt modelId="{30FD0A4C-03A0-4C2A-AC5D-36ABCD5E9D90}" type="pres">
      <dgm:prSet presAssocID="{DB8F5898-E041-4FC9-9A41-C72FB5BA7A74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B1D63C5-5B82-47B6-BB49-91FF988093AC}" type="pres">
      <dgm:prSet presAssocID="{DB8F5898-E041-4FC9-9A41-C72FB5BA7A74}" presName="hierChild4" presStyleCnt="0"/>
      <dgm:spPr/>
    </dgm:pt>
    <dgm:pt modelId="{B75FCDB1-F92D-4027-A57E-BD442E96591F}" type="pres">
      <dgm:prSet presAssocID="{D978002C-7FDF-4746-91E1-00AA1F8FBF08}" presName="Name17" presStyleLbl="parChTrans1D3" presStyleIdx="2" presStyleCnt="7"/>
      <dgm:spPr/>
      <dgm:t>
        <a:bodyPr/>
        <a:lstStyle/>
        <a:p>
          <a:endParaRPr lang="zh-CN" altLang="en-US"/>
        </a:p>
      </dgm:t>
    </dgm:pt>
    <dgm:pt modelId="{1913E694-C80D-4714-BD9C-B1570DC19EE6}" type="pres">
      <dgm:prSet presAssocID="{9A11CC27-1314-4594-BD78-6DA45C756E59}" presName="hierRoot3" presStyleCnt="0"/>
      <dgm:spPr/>
    </dgm:pt>
    <dgm:pt modelId="{4F89A1FD-54FE-459D-AE84-1AAAFDA9CA35}" type="pres">
      <dgm:prSet presAssocID="{9A11CC27-1314-4594-BD78-6DA45C756E59}" presName="composite3" presStyleCnt="0"/>
      <dgm:spPr/>
    </dgm:pt>
    <dgm:pt modelId="{ACFDBE2B-57AA-4207-9C28-77E6280645B9}" type="pres">
      <dgm:prSet presAssocID="{9A11CC27-1314-4594-BD78-6DA45C756E59}" presName="background3" presStyleLbl="node3" presStyleIdx="2" presStyleCnt="7"/>
      <dgm:spPr/>
    </dgm:pt>
    <dgm:pt modelId="{91249967-5215-4EE2-8A7D-FD5827E2E774}" type="pres">
      <dgm:prSet presAssocID="{9A11CC27-1314-4594-BD78-6DA45C756E59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3E7C94-F064-49C1-928C-292DACC935B0}" type="pres">
      <dgm:prSet presAssocID="{9A11CC27-1314-4594-BD78-6DA45C756E59}" presName="hierChild4" presStyleCnt="0"/>
      <dgm:spPr/>
    </dgm:pt>
    <dgm:pt modelId="{6BB44742-4499-4C64-9443-4313DE58B078}" type="pres">
      <dgm:prSet presAssocID="{5A545469-3D36-47E0-9F79-FD5A5D0B77E6}" presName="Name10" presStyleLbl="parChTrans1D2" presStyleIdx="1" presStyleCnt="3"/>
      <dgm:spPr/>
      <dgm:t>
        <a:bodyPr/>
        <a:lstStyle/>
        <a:p>
          <a:endParaRPr lang="zh-CN" altLang="en-US"/>
        </a:p>
      </dgm:t>
    </dgm:pt>
    <dgm:pt modelId="{D4D366EC-D0BC-4CE5-B4E1-5A83640F2D15}" type="pres">
      <dgm:prSet presAssocID="{9098B5E2-2B4F-4278-A894-B424AA75ADFA}" presName="hierRoot2" presStyleCnt="0"/>
      <dgm:spPr/>
    </dgm:pt>
    <dgm:pt modelId="{CB217D8A-8866-48A4-B57D-A28DEE202B7F}" type="pres">
      <dgm:prSet presAssocID="{9098B5E2-2B4F-4278-A894-B424AA75ADFA}" presName="composite2" presStyleCnt="0"/>
      <dgm:spPr/>
    </dgm:pt>
    <dgm:pt modelId="{5A8F9357-024D-4E79-AF9E-E779770EEB2F}" type="pres">
      <dgm:prSet presAssocID="{9098B5E2-2B4F-4278-A894-B424AA75ADFA}" presName="background2" presStyleLbl="node2" presStyleIdx="1" presStyleCnt="3"/>
      <dgm:spPr/>
    </dgm:pt>
    <dgm:pt modelId="{A6887D8C-D9DF-4B72-8B8F-0A79A3060D84}" type="pres">
      <dgm:prSet presAssocID="{9098B5E2-2B4F-4278-A894-B424AA75ADFA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37BAD87-C563-49ED-8CCA-779BE3941A2D}" type="pres">
      <dgm:prSet presAssocID="{9098B5E2-2B4F-4278-A894-B424AA75ADFA}" presName="hierChild3" presStyleCnt="0"/>
      <dgm:spPr/>
    </dgm:pt>
    <dgm:pt modelId="{44FAA76C-18A3-47E2-89C7-90E685DD3A40}" type="pres">
      <dgm:prSet presAssocID="{66AE5E2D-B68F-46B3-959E-A27252DE11AA}" presName="Name17" presStyleLbl="parChTrans1D3" presStyleIdx="3" presStyleCnt="7"/>
      <dgm:spPr/>
      <dgm:t>
        <a:bodyPr/>
        <a:lstStyle/>
        <a:p>
          <a:endParaRPr lang="zh-CN" altLang="en-US"/>
        </a:p>
      </dgm:t>
    </dgm:pt>
    <dgm:pt modelId="{EB914729-C449-4E23-9937-A695CE7B4AE2}" type="pres">
      <dgm:prSet presAssocID="{856EF09D-5108-4AF9-8F7C-BA1B45DFCDC5}" presName="hierRoot3" presStyleCnt="0"/>
      <dgm:spPr/>
    </dgm:pt>
    <dgm:pt modelId="{CB66E8AC-A62F-4BDD-A013-D37B1AB44972}" type="pres">
      <dgm:prSet presAssocID="{856EF09D-5108-4AF9-8F7C-BA1B45DFCDC5}" presName="composite3" presStyleCnt="0"/>
      <dgm:spPr/>
    </dgm:pt>
    <dgm:pt modelId="{BB7075A5-E632-46AC-8DEF-73D6CAF38BF8}" type="pres">
      <dgm:prSet presAssocID="{856EF09D-5108-4AF9-8F7C-BA1B45DFCDC5}" presName="background3" presStyleLbl="node3" presStyleIdx="3" presStyleCnt="7"/>
      <dgm:spPr/>
    </dgm:pt>
    <dgm:pt modelId="{1E460EB2-1F22-4662-A80C-508B4AC6E49E}" type="pres">
      <dgm:prSet presAssocID="{856EF09D-5108-4AF9-8F7C-BA1B45DFCDC5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0F47EF-E8A7-4850-9F7C-01919FC67F9D}" type="pres">
      <dgm:prSet presAssocID="{856EF09D-5108-4AF9-8F7C-BA1B45DFCDC5}" presName="hierChild4" presStyleCnt="0"/>
      <dgm:spPr/>
    </dgm:pt>
    <dgm:pt modelId="{E2B85260-E972-40DC-A867-6E1F8BFFECC4}" type="pres">
      <dgm:prSet presAssocID="{75AEDEE9-92BE-421D-83F0-FEC20F3E025C}" presName="Name17" presStyleLbl="parChTrans1D3" presStyleIdx="4" presStyleCnt="7"/>
      <dgm:spPr/>
      <dgm:t>
        <a:bodyPr/>
        <a:lstStyle/>
        <a:p>
          <a:endParaRPr lang="zh-CN" altLang="en-US"/>
        </a:p>
      </dgm:t>
    </dgm:pt>
    <dgm:pt modelId="{70FCBEB8-860A-4A89-8790-801FFC52E390}" type="pres">
      <dgm:prSet presAssocID="{D76A6E91-A71D-43D1-BEB9-DA574766527B}" presName="hierRoot3" presStyleCnt="0"/>
      <dgm:spPr/>
    </dgm:pt>
    <dgm:pt modelId="{F0C348BB-B4B7-4747-838C-39D2F044CD43}" type="pres">
      <dgm:prSet presAssocID="{D76A6E91-A71D-43D1-BEB9-DA574766527B}" presName="composite3" presStyleCnt="0"/>
      <dgm:spPr/>
    </dgm:pt>
    <dgm:pt modelId="{CDEA00CC-6AD3-4148-B807-2361E39BACB9}" type="pres">
      <dgm:prSet presAssocID="{D76A6E91-A71D-43D1-BEB9-DA574766527B}" presName="background3" presStyleLbl="node3" presStyleIdx="4" presStyleCnt="7"/>
      <dgm:spPr/>
    </dgm:pt>
    <dgm:pt modelId="{58D7017E-8222-44B8-B871-2951CD1CCD10}" type="pres">
      <dgm:prSet presAssocID="{D76A6E91-A71D-43D1-BEB9-DA574766527B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CE3B4C0-CF3C-4F1A-99BF-E5A377593A8C}" type="pres">
      <dgm:prSet presAssocID="{D76A6E91-A71D-43D1-BEB9-DA574766527B}" presName="hierChild4" presStyleCnt="0"/>
      <dgm:spPr/>
    </dgm:pt>
    <dgm:pt modelId="{9008880B-FF78-4D05-B223-361183458331}" type="pres">
      <dgm:prSet presAssocID="{89EFDBE3-9469-4A8A-BD0A-EAE6745C29EE}" presName="Name10" presStyleLbl="parChTrans1D2" presStyleIdx="2" presStyleCnt="3"/>
      <dgm:spPr/>
      <dgm:t>
        <a:bodyPr/>
        <a:lstStyle/>
        <a:p>
          <a:endParaRPr lang="zh-CN" altLang="en-US"/>
        </a:p>
      </dgm:t>
    </dgm:pt>
    <dgm:pt modelId="{934D8A16-B69E-494E-A145-29E6E0D87515}" type="pres">
      <dgm:prSet presAssocID="{49559FC7-0B9B-450A-A42A-C865B3FFE29E}" presName="hierRoot2" presStyleCnt="0"/>
      <dgm:spPr/>
    </dgm:pt>
    <dgm:pt modelId="{D43773AB-4154-41FF-AECF-ED653F5DCD1E}" type="pres">
      <dgm:prSet presAssocID="{49559FC7-0B9B-450A-A42A-C865B3FFE29E}" presName="composite2" presStyleCnt="0"/>
      <dgm:spPr/>
    </dgm:pt>
    <dgm:pt modelId="{1D03EC33-1AE1-45A5-87F8-22EC41D0BE7A}" type="pres">
      <dgm:prSet presAssocID="{49559FC7-0B9B-450A-A42A-C865B3FFE29E}" presName="background2" presStyleLbl="node2" presStyleIdx="2" presStyleCnt="3"/>
      <dgm:spPr/>
    </dgm:pt>
    <dgm:pt modelId="{363C8B06-45B2-4858-BCCE-8377F50B90C2}" type="pres">
      <dgm:prSet presAssocID="{49559FC7-0B9B-450A-A42A-C865B3FFE29E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EDEC783-4942-41B2-9768-79271A8C4146}" type="pres">
      <dgm:prSet presAssocID="{49559FC7-0B9B-450A-A42A-C865B3FFE29E}" presName="hierChild3" presStyleCnt="0"/>
      <dgm:spPr/>
    </dgm:pt>
    <dgm:pt modelId="{6956BA79-1990-448D-ACFC-6348E0D5B99F}" type="pres">
      <dgm:prSet presAssocID="{ECC678CD-7026-4148-BFE4-9550E70CC3A6}" presName="Name17" presStyleLbl="parChTrans1D3" presStyleIdx="5" presStyleCnt="7"/>
      <dgm:spPr/>
      <dgm:t>
        <a:bodyPr/>
        <a:lstStyle/>
        <a:p>
          <a:endParaRPr lang="zh-CN" altLang="en-US"/>
        </a:p>
      </dgm:t>
    </dgm:pt>
    <dgm:pt modelId="{191BE1FF-9FEA-4442-B764-27E63BEA72FF}" type="pres">
      <dgm:prSet presAssocID="{8D622D56-ED8B-45A4-82A4-8875AB7C7FB9}" presName="hierRoot3" presStyleCnt="0"/>
      <dgm:spPr/>
    </dgm:pt>
    <dgm:pt modelId="{983707BF-6C2D-4FC3-A847-BACD765713CA}" type="pres">
      <dgm:prSet presAssocID="{8D622D56-ED8B-45A4-82A4-8875AB7C7FB9}" presName="composite3" presStyleCnt="0"/>
      <dgm:spPr/>
    </dgm:pt>
    <dgm:pt modelId="{37E4F032-ABA3-4ACD-A17B-622F9C7DE0CB}" type="pres">
      <dgm:prSet presAssocID="{8D622D56-ED8B-45A4-82A4-8875AB7C7FB9}" presName="background3" presStyleLbl="node3" presStyleIdx="5" presStyleCnt="7"/>
      <dgm:spPr/>
    </dgm:pt>
    <dgm:pt modelId="{B94C190D-F420-4EE4-8CDC-D303D8883A0D}" type="pres">
      <dgm:prSet presAssocID="{8D622D56-ED8B-45A4-82A4-8875AB7C7FB9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A60F2FD-58BC-499D-9E96-7DDF7BA1B72B}" type="pres">
      <dgm:prSet presAssocID="{8D622D56-ED8B-45A4-82A4-8875AB7C7FB9}" presName="hierChild4" presStyleCnt="0"/>
      <dgm:spPr/>
    </dgm:pt>
    <dgm:pt modelId="{A6FA81C9-5C15-4B07-BD5B-38609FDB98A3}" type="pres">
      <dgm:prSet presAssocID="{7E860349-B1F6-4B05-A76B-21A5D3416B52}" presName="Name17" presStyleLbl="parChTrans1D3" presStyleIdx="6" presStyleCnt="7"/>
      <dgm:spPr/>
      <dgm:t>
        <a:bodyPr/>
        <a:lstStyle/>
        <a:p>
          <a:endParaRPr lang="zh-CN" altLang="en-US"/>
        </a:p>
      </dgm:t>
    </dgm:pt>
    <dgm:pt modelId="{E78CE1C7-16F9-48FA-9C94-0F0AA132781D}" type="pres">
      <dgm:prSet presAssocID="{83DC98E8-AC0A-47E2-B282-F4B9B0D8F58F}" presName="hierRoot3" presStyleCnt="0"/>
      <dgm:spPr/>
    </dgm:pt>
    <dgm:pt modelId="{43520F48-F8A7-4131-A5D5-0FDC0277B18A}" type="pres">
      <dgm:prSet presAssocID="{83DC98E8-AC0A-47E2-B282-F4B9B0D8F58F}" presName="composite3" presStyleCnt="0"/>
      <dgm:spPr/>
    </dgm:pt>
    <dgm:pt modelId="{2E100C82-6D14-4013-AC83-86C306B9C542}" type="pres">
      <dgm:prSet presAssocID="{83DC98E8-AC0A-47E2-B282-F4B9B0D8F58F}" presName="background3" presStyleLbl="node3" presStyleIdx="6" presStyleCnt="7"/>
      <dgm:spPr/>
    </dgm:pt>
    <dgm:pt modelId="{1586D5DC-0621-425A-8680-C29FE49025C4}" type="pres">
      <dgm:prSet presAssocID="{83DC98E8-AC0A-47E2-B282-F4B9B0D8F58F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9DB081D-D759-4A55-876F-BF1B678A7684}" type="pres">
      <dgm:prSet presAssocID="{83DC98E8-AC0A-47E2-B282-F4B9B0D8F58F}" presName="hierChild4" presStyleCnt="0"/>
      <dgm:spPr/>
    </dgm:pt>
  </dgm:ptLst>
  <dgm:cxnLst>
    <dgm:cxn modelId="{DB2E2B8C-5EE4-45D3-A89A-C59A619A4F9D}" srcId="{10F12D96-F42A-464C-86D4-9FBCB45C81B3}" destId="{49559FC7-0B9B-450A-A42A-C865B3FFE29E}" srcOrd="2" destOrd="0" parTransId="{89EFDBE3-9469-4A8A-BD0A-EAE6745C29EE}" sibTransId="{43657E68-162E-4D61-90BD-FA0C152EBC5E}"/>
    <dgm:cxn modelId="{82525890-3B24-48BB-9E5A-2C929CC03E7C}" type="presOf" srcId="{10F12D96-F42A-464C-86D4-9FBCB45C81B3}" destId="{4F8F99D5-6B3F-4750-B6E6-6AADB133E0A3}" srcOrd="0" destOrd="0" presId="urn:microsoft.com/office/officeart/2005/8/layout/hierarchy1"/>
    <dgm:cxn modelId="{01C75623-5599-487E-A3DA-C42CCB32FD65}" srcId="{2C38D128-E93F-4353-9071-27D2B5972976}" destId="{9A11CC27-1314-4594-BD78-6DA45C756E59}" srcOrd="2" destOrd="0" parTransId="{D978002C-7FDF-4746-91E1-00AA1F8FBF08}" sibTransId="{655C45A8-2590-4BEB-B449-AF6C95EA07CF}"/>
    <dgm:cxn modelId="{FCCEBD4D-E71A-4566-B0EA-18753A0504E0}" type="presOf" srcId="{339BEC8A-B25F-4F0E-8E74-F68C8E97F613}" destId="{AC6B0CAA-C111-4287-AAB5-F383D8D79D5A}" srcOrd="0" destOrd="0" presId="urn:microsoft.com/office/officeart/2005/8/layout/hierarchy1"/>
    <dgm:cxn modelId="{D2C6EB07-BCDC-4E65-A24B-14B26A65E381}" type="presOf" srcId="{75AEDEE9-92BE-421D-83F0-FEC20F3E025C}" destId="{E2B85260-E972-40DC-A867-6E1F8BFFECC4}" srcOrd="0" destOrd="0" presId="urn:microsoft.com/office/officeart/2005/8/layout/hierarchy1"/>
    <dgm:cxn modelId="{350DCE05-BC5A-483B-AADA-C7F25B1CE3A7}" type="presOf" srcId="{D978002C-7FDF-4746-91E1-00AA1F8FBF08}" destId="{B75FCDB1-F92D-4027-A57E-BD442E96591F}" srcOrd="0" destOrd="0" presId="urn:microsoft.com/office/officeart/2005/8/layout/hierarchy1"/>
    <dgm:cxn modelId="{A5007533-4C8F-422B-8FD4-CFF014E0CF5E}" srcId="{49559FC7-0B9B-450A-A42A-C865B3FFE29E}" destId="{83DC98E8-AC0A-47E2-B282-F4B9B0D8F58F}" srcOrd="1" destOrd="0" parTransId="{7E860349-B1F6-4B05-A76B-21A5D3416B52}" sibTransId="{71C20106-6565-47E4-867D-C369894368E0}"/>
    <dgm:cxn modelId="{69C289C7-757F-4AA3-AA1C-D927ADA1C146}" type="presOf" srcId="{ECC678CD-7026-4148-BFE4-9550E70CC3A6}" destId="{6956BA79-1990-448D-ACFC-6348E0D5B99F}" srcOrd="0" destOrd="0" presId="urn:microsoft.com/office/officeart/2005/8/layout/hierarchy1"/>
    <dgm:cxn modelId="{C4AA6F1C-9E59-4016-B0E8-F1CDA28759F3}" type="presOf" srcId="{DB8F5898-E041-4FC9-9A41-C72FB5BA7A74}" destId="{30FD0A4C-03A0-4C2A-AC5D-36ABCD5E9D90}" srcOrd="0" destOrd="0" presId="urn:microsoft.com/office/officeart/2005/8/layout/hierarchy1"/>
    <dgm:cxn modelId="{78974D7C-6B11-4E1A-BF9A-999FD398B9D5}" type="presOf" srcId="{66AE5E2D-B68F-46B3-959E-A27252DE11AA}" destId="{44FAA76C-18A3-47E2-89C7-90E685DD3A40}" srcOrd="0" destOrd="0" presId="urn:microsoft.com/office/officeart/2005/8/layout/hierarchy1"/>
    <dgm:cxn modelId="{0764DC27-1E61-4D6C-AE07-77F80FD4BB7E}" type="presOf" srcId="{89EFDBE3-9469-4A8A-BD0A-EAE6745C29EE}" destId="{9008880B-FF78-4D05-B223-361183458331}" srcOrd="0" destOrd="0" presId="urn:microsoft.com/office/officeart/2005/8/layout/hierarchy1"/>
    <dgm:cxn modelId="{2CDB5A5E-887B-4975-A44E-C2CBE9F225F6}" type="presOf" srcId="{2C38D128-E93F-4353-9071-27D2B5972976}" destId="{A755F65A-DD5E-4014-B14B-E481DB8AA273}" srcOrd="0" destOrd="0" presId="urn:microsoft.com/office/officeart/2005/8/layout/hierarchy1"/>
    <dgm:cxn modelId="{FC3F5295-5BF9-4D61-AEEB-F5325188E989}" type="presOf" srcId="{7E860349-B1F6-4B05-A76B-21A5D3416B52}" destId="{A6FA81C9-5C15-4B07-BD5B-38609FDB98A3}" srcOrd="0" destOrd="0" presId="urn:microsoft.com/office/officeart/2005/8/layout/hierarchy1"/>
    <dgm:cxn modelId="{4F35CDB7-B898-46BC-B7B4-E7409FDAC906}" srcId="{9098B5E2-2B4F-4278-A894-B424AA75ADFA}" destId="{D76A6E91-A71D-43D1-BEB9-DA574766527B}" srcOrd="1" destOrd="0" parTransId="{75AEDEE9-92BE-421D-83F0-FEC20F3E025C}" sibTransId="{F37C827E-12CC-4184-9FAA-11AB0FE2E363}"/>
    <dgm:cxn modelId="{2EFE5AD6-465B-4851-AD61-05F6632906A3}" srcId="{9098B5E2-2B4F-4278-A894-B424AA75ADFA}" destId="{856EF09D-5108-4AF9-8F7C-BA1B45DFCDC5}" srcOrd="0" destOrd="0" parTransId="{66AE5E2D-B68F-46B3-959E-A27252DE11AA}" sibTransId="{6BB90BB3-197D-4D9F-BF47-C42B5E305BD5}"/>
    <dgm:cxn modelId="{0722307F-7986-42E3-94ED-2181F16F59E0}" type="presOf" srcId="{49559FC7-0B9B-450A-A42A-C865B3FFE29E}" destId="{363C8B06-45B2-4858-BCCE-8377F50B90C2}" srcOrd="0" destOrd="0" presId="urn:microsoft.com/office/officeart/2005/8/layout/hierarchy1"/>
    <dgm:cxn modelId="{49693D0E-AC78-4041-953B-48B8E5D7F362}" type="presOf" srcId="{856EF09D-5108-4AF9-8F7C-BA1B45DFCDC5}" destId="{1E460EB2-1F22-4662-A80C-508B4AC6E49E}" srcOrd="0" destOrd="0" presId="urn:microsoft.com/office/officeart/2005/8/layout/hierarchy1"/>
    <dgm:cxn modelId="{D2C1ACBA-D9D7-45F6-A2F5-18EB258237F0}" srcId="{10F12D96-F42A-464C-86D4-9FBCB45C81B3}" destId="{2C38D128-E93F-4353-9071-27D2B5972976}" srcOrd="0" destOrd="0" parTransId="{2FBA3C53-2FC0-471F-8B21-9FAF5F466283}" sibTransId="{7F96F8F6-3B63-43A5-931A-935D8A5E9E45}"/>
    <dgm:cxn modelId="{D3B85CF1-574F-4404-96EC-3C7319F36EA9}" type="presOf" srcId="{C6D8CA0C-3508-41CA-8ABE-0E3E197899D5}" destId="{1765FD2B-20FA-4402-8B23-1BB21E8EA069}" srcOrd="0" destOrd="0" presId="urn:microsoft.com/office/officeart/2005/8/layout/hierarchy1"/>
    <dgm:cxn modelId="{48A14F31-EF64-453C-9C23-97199DB7F7C4}" type="presOf" srcId="{2FBA3C53-2FC0-471F-8B21-9FAF5F466283}" destId="{2275EBC3-A964-4AFA-AF9F-0400D37E32EC}" srcOrd="0" destOrd="0" presId="urn:microsoft.com/office/officeart/2005/8/layout/hierarchy1"/>
    <dgm:cxn modelId="{6EA3EAFE-E607-40DC-941C-9BB4281E5018}" type="presOf" srcId="{4191B618-ED83-455C-9627-0F67489EBE04}" destId="{B7D91F15-DE22-47F5-8DC7-9DD46D8AB39A}" srcOrd="0" destOrd="0" presId="urn:microsoft.com/office/officeart/2005/8/layout/hierarchy1"/>
    <dgm:cxn modelId="{7BC8ADED-5CDA-4C23-B310-5B9A0CCFC681}" type="presOf" srcId="{83DC98E8-AC0A-47E2-B282-F4B9B0D8F58F}" destId="{1586D5DC-0621-425A-8680-C29FE49025C4}" srcOrd="0" destOrd="0" presId="urn:microsoft.com/office/officeart/2005/8/layout/hierarchy1"/>
    <dgm:cxn modelId="{CABD7577-23DA-48EC-B628-D6E053F4010C}" srcId="{2C38D128-E93F-4353-9071-27D2B5972976}" destId="{C6D8CA0C-3508-41CA-8ABE-0E3E197899D5}" srcOrd="0" destOrd="0" parTransId="{91AAD6AC-73B8-41D4-A46E-5A96E3EC610F}" sibTransId="{CBAB7D1D-B88A-4C5D-9AB1-BA6C63971A07}"/>
    <dgm:cxn modelId="{D45E1D35-11B0-4F8D-8169-6085A4E08D8D}" type="presOf" srcId="{8D622D56-ED8B-45A4-82A4-8875AB7C7FB9}" destId="{B94C190D-F420-4EE4-8CDC-D303D8883A0D}" srcOrd="0" destOrd="0" presId="urn:microsoft.com/office/officeart/2005/8/layout/hierarchy1"/>
    <dgm:cxn modelId="{3350D71D-9070-49B0-863C-74E08A90A885}" srcId="{10F12D96-F42A-464C-86D4-9FBCB45C81B3}" destId="{9098B5E2-2B4F-4278-A894-B424AA75ADFA}" srcOrd="1" destOrd="0" parTransId="{5A545469-3D36-47E0-9F79-FD5A5D0B77E6}" sibTransId="{A9AE2128-4A24-4511-907F-4FF0FF959886}"/>
    <dgm:cxn modelId="{B735D7A6-09A7-4286-AE7E-ECC62D6FF4A8}" srcId="{2C38D128-E93F-4353-9071-27D2B5972976}" destId="{DB8F5898-E041-4FC9-9A41-C72FB5BA7A74}" srcOrd="1" destOrd="0" parTransId="{4191B618-ED83-455C-9627-0F67489EBE04}" sibTransId="{E007846F-DEA2-4342-AEEB-BE815A561001}"/>
    <dgm:cxn modelId="{F4A3D8AB-3018-4FE6-AF20-CCF5E64FD9FF}" type="presOf" srcId="{9A11CC27-1314-4594-BD78-6DA45C756E59}" destId="{91249967-5215-4EE2-8A7D-FD5827E2E774}" srcOrd="0" destOrd="0" presId="urn:microsoft.com/office/officeart/2005/8/layout/hierarchy1"/>
    <dgm:cxn modelId="{D758AF98-1CD1-4715-9044-00D41FF7C73B}" type="presOf" srcId="{D76A6E91-A71D-43D1-BEB9-DA574766527B}" destId="{58D7017E-8222-44B8-B871-2951CD1CCD10}" srcOrd="0" destOrd="0" presId="urn:microsoft.com/office/officeart/2005/8/layout/hierarchy1"/>
    <dgm:cxn modelId="{6F9F5497-DADE-4B92-9835-4EC43CF324CD}" srcId="{49559FC7-0B9B-450A-A42A-C865B3FFE29E}" destId="{8D622D56-ED8B-45A4-82A4-8875AB7C7FB9}" srcOrd="0" destOrd="0" parTransId="{ECC678CD-7026-4148-BFE4-9550E70CC3A6}" sibTransId="{289D2367-2CC3-4810-99E8-648A1C03F7E5}"/>
    <dgm:cxn modelId="{38A22FB3-9B84-4E39-A161-478D368E6AC1}" srcId="{339BEC8A-B25F-4F0E-8E74-F68C8E97F613}" destId="{10F12D96-F42A-464C-86D4-9FBCB45C81B3}" srcOrd="0" destOrd="0" parTransId="{A4B5147F-934F-46EB-8FE2-CC337D25D187}" sibTransId="{548E77E6-4C86-483F-AF02-8BC0A7D6967B}"/>
    <dgm:cxn modelId="{49400E7F-B5A5-48A2-BB45-07E70D503A30}" type="presOf" srcId="{5A545469-3D36-47E0-9F79-FD5A5D0B77E6}" destId="{6BB44742-4499-4C64-9443-4313DE58B078}" srcOrd="0" destOrd="0" presId="urn:microsoft.com/office/officeart/2005/8/layout/hierarchy1"/>
    <dgm:cxn modelId="{87DDCC3F-034E-4429-B484-1038B952D612}" type="presOf" srcId="{9098B5E2-2B4F-4278-A894-B424AA75ADFA}" destId="{A6887D8C-D9DF-4B72-8B8F-0A79A3060D84}" srcOrd="0" destOrd="0" presId="urn:microsoft.com/office/officeart/2005/8/layout/hierarchy1"/>
    <dgm:cxn modelId="{FB19A321-BDE0-4FDA-8E01-FE0A3B2FF805}" type="presOf" srcId="{91AAD6AC-73B8-41D4-A46E-5A96E3EC610F}" destId="{CB02EB04-BFFE-443F-9959-4C703EF00E2C}" srcOrd="0" destOrd="0" presId="urn:microsoft.com/office/officeart/2005/8/layout/hierarchy1"/>
    <dgm:cxn modelId="{4C6E649C-2C3F-4930-BE18-F3D84E8C0306}" type="presParOf" srcId="{AC6B0CAA-C111-4287-AAB5-F383D8D79D5A}" destId="{6D15D004-5D3A-434D-B8EF-6282A329FDAD}" srcOrd="0" destOrd="0" presId="urn:microsoft.com/office/officeart/2005/8/layout/hierarchy1"/>
    <dgm:cxn modelId="{1DBF1D70-8316-4A7E-B60B-45C8CA601DC6}" type="presParOf" srcId="{6D15D004-5D3A-434D-B8EF-6282A329FDAD}" destId="{A0D6A9D4-7D93-461A-8629-093AE27CBD84}" srcOrd="0" destOrd="0" presId="urn:microsoft.com/office/officeart/2005/8/layout/hierarchy1"/>
    <dgm:cxn modelId="{602BAC91-305F-4554-AEEB-0AA207A495F6}" type="presParOf" srcId="{A0D6A9D4-7D93-461A-8629-093AE27CBD84}" destId="{0EE7A253-5196-4E05-B177-F8CA4F1A3159}" srcOrd="0" destOrd="0" presId="urn:microsoft.com/office/officeart/2005/8/layout/hierarchy1"/>
    <dgm:cxn modelId="{64C2B311-66BD-401A-A75E-B3364BD2B1F7}" type="presParOf" srcId="{A0D6A9D4-7D93-461A-8629-093AE27CBD84}" destId="{4F8F99D5-6B3F-4750-B6E6-6AADB133E0A3}" srcOrd="1" destOrd="0" presId="urn:microsoft.com/office/officeart/2005/8/layout/hierarchy1"/>
    <dgm:cxn modelId="{7F3E29FE-39CE-4F27-9DC5-1F5407B32045}" type="presParOf" srcId="{6D15D004-5D3A-434D-B8EF-6282A329FDAD}" destId="{0BCF02EC-D284-44BD-BA45-7F909699326D}" srcOrd="1" destOrd="0" presId="urn:microsoft.com/office/officeart/2005/8/layout/hierarchy1"/>
    <dgm:cxn modelId="{F11E9341-BA7C-4DF0-9BA2-13B60AA45A7F}" type="presParOf" srcId="{0BCF02EC-D284-44BD-BA45-7F909699326D}" destId="{2275EBC3-A964-4AFA-AF9F-0400D37E32EC}" srcOrd="0" destOrd="0" presId="urn:microsoft.com/office/officeart/2005/8/layout/hierarchy1"/>
    <dgm:cxn modelId="{F8ECA7BC-A415-4EB4-9E2C-878EEDD63E6F}" type="presParOf" srcId="{0BCF02EC-D284-44BD-BA45-7F909699326D}" destId="{45B24810-D614-4445-9B92-8DF34C799F0E}" srcOrd="1" destOrd="0" presId="urn:microsoft.com/office/officeart/2005/8/layout/hierarchy1"/>
    <dgm:cxn modelId="{395022B0-7FD4-4661-96B7-5DC1B13C5F20}" type="presParOf" srcId="{45B24810-D614-4445-9B92-8DF34C799F0E}" destId="{D1173961-C8E4-4E2D-903A-8CD89BA92200}" srcOrd="0" destOrd="0" presId="urn:microsoft.com/office/officeart/2005/8/layout/hierarchy1"/>
    <dgm:cxn modelId="{7F950EB8-C365-4CEE-9F39-C7E4CAF8391B}" type="presParOf" srcId="{D1173961-C8E4-4E2D-903A-8CD89BA92200}" destId="{CDB411C3-328F-417D-9477-1C5E3221C789}" srcOrd="0" destOrd="0" presId="urn:microsoft.com/office/officeart/2005/8/layout/hierarchy1"/>
    <dgm:cxn modelId="{1D566DF8-FF89-41F0-BC87-9107B5073AD0}" type="presParOf" srcId="{D1173961-C8E4-4E2D-903A-8CD89BA92200}" destId="{A755F65A-DD5E-4014-B14B-E481DB8AA273}" srcOrd="1" destOrd="0" presId="urn:microsoft.com/office/officeart/2005/8/layout/hierarchy1"/>
    <dgm:cxn modelId="{843FC130-2F35-4B8A-8F65-28AEA3BFA116}" type="presParOf" srcId="{45B24810-D614-4445-9B92-8DF34C799F0E}" destId="{2E73A52D-A2E1-460D-8A56-DE6880A07BC1}" srcOrd="1" destOrd="0" presId="urn:microsoft.com/office/officeart/2005/8/layout/hierarchy1"/>
    <dgm:cxn modelId="{F932E750-5F31-4380-A5FD-6F66FFD470D6}" type="presParOf" srcId="{2E73A52D-A2E1-460D-8A56-DE6880A07BC1}" destId="{CB02EB04-BFFE-443F-9959-4C703EF00E2C}" srcOrd="0" destOrd="0" presId="urn:microsoft.com/office/officeart/2005/8/layout/hierarchy1"/>
    <dgm:cxn modelId="{9EEEAB37-2CF6-487B-9564-7127E4DEB763}" type="presParOf" srcId="{2E73A52D-A2E1-460D-8A56-DE6880A07BC1}" destId="{96271655-404D-4CFF-9499-1C81F7D343B2}" srcOrd="1" destOrd="0" presId="urn:microsoft.com/office/officeart/2005/8/layout/hierarchy1"/>
    <dgm:cxn modelId="{A161CD3D-33B2-49B3-9409-09695700BBA7}" type="presParOf" srcId="{96271655-404D-4CFF-9499-1C81F7D343B2}" destId="{D588F371-3304-48F3-9899-60E32E57C91E}" srcOrd="0" destOrd="0" presId="urn:microsoft.com/office/officeart/2005/8/layout/hierarchy1"/>
    <dgm:cxn modelId="{2F98B113-E5F6-4499-8B67-3A5B5916028F}" type="presParOf" srcId="{D588F371-3304-48F3-9899-60E32E57C91E}" destId="{582AE5E4-9580-4B61-B66D-083FE579924B}" srcOrd="0" destOrd="0" presId="urn:microsoft.com/office/officeart/2005/8/layout/hierarchy1"/>
    <dgm:cxn modelId="{A0130A5A-7CC6-48A2-B558-2388CC5936D9}" type="presParOf" srcId="{D588F371-3304-48F3-9899-60E32E57C91E}" destId="{1765FD2B-20FA-4402-8B23-1BB21E8EA069}" srcOrd="1" destOrd="0" presId="urn:microsoft.com/office/officeart/2005/8/layout/hierarchy1"/>
    <dgm:cxn modelId="{1AA62982-6363-47BF-91FF-C7FA37A0064E}" type="presParOf" srcId="{96271655-404D-4CFF-9499-1C81F7D343B2}" destId="{4E4189D1-601D-426C-8790-0C94097DCABF}" srcOrd="1" destOrd="0" presId="urn:microsoft.com/office/officeart/2005/8/layout/hierarchy1"/>
    <dgm:cxn modelId="{8CA3857D-9D29-484B-8449-36B2F2C02DF7}" type="presParOf" srcId="{2E73A52D-A2E1-460D-8A56-DE6880A07BC1}" destId="{B7D91F15-DE22-47F5-8DC7-9DD46D8AB39A}" srcOrd="2" destOrd="0" presId="urn:microsoft.com/office/officeart/2005/8/layout/hierarchy1"/>
    <dgm:cxn modelId="{24D0FDF0-A96A-4E82-9D44-510ECB65CEC8}" type="presParOf" srcId="{2E73A52D-A2E1-460D-8A56-DE6880A07BC1}" destId="{04CD1F80-61FC-44FF-9D79-048124CEC939}" srcOrd="3" destOrd="0" presId="urn:microsoft.com/office/officeart/2005/8/layout/hierarchy1"/>
    <dgm:cxn modelId="{8E0993CE-47A0-4509-9FEB-8B35B5713832}" type="presParOf" srcId="{04CD1F80-61FC-44FF-9D79-048124CEC939}" destId="{4BDFCE3E-ADA5-4BCA-8F86-96CAAF00B258}" srcOrd="0" destOrd="0" presId="urn:microsoft.com/office/officeart/2005/8/layout/hierarchy1"/>
    <dgm:cxn modelId="{4B617EF7-7E49-4836-A155-8F162600D5D5}" type="presParOf" srcId="{4BDFCE3E-ADA5-4BCA-8F86-96CAAF00B258}" destId="{381A8590-FBEF-4D63-ACDB-A717D083924E}" srcOrd="0" destOrd="0" presId="urn:microsoft.com/office/officeart/2005/8/layout/hierarchy1"/>
    <dgm:cxn modelId="{816AC161-235F-44E6-9B5A-C4211B58A1D6}" type="presParOf" srcId="{4BDFCE3E-ADA5-4BCA-8F86-96CAAF00B258}" destId="{30FD0A4C-03A0-4C2A-AC5D-36ABCD5E9D90}" srcOrd="1" destOrd="0" presId="urn:microsoft.com/office/officeart/2005/8/layout/hierarchy1"/>
    <dgm:cxn modelId="{C650840A-2E0D-4B7D-BE97-02D550F2CF41}" type="presParOf" srcId="{04CD1F80-61FC-44FF-9D79-048124CEC939}" destId="{9B1D63C5-5B82-47B6-BB49-91FF988093AC}" srcOrd="1" destOrd="0" presId="urn:microsoft.com/office/officeart/2005/8/layout/hierarchy1"/>
    <dgm:cxn modelId="{7576029D-2513-426D-9ACB-F6E9C8DDFBC8}" type="presParOf" srcId="{2E73A52D-A2E1-460D-8A56-DE6880A07BC1}" destId="{B75FCDB1-F92D-4027-A57E-BD442E96591F}" srcOrd="4" destOrd="0" presId="urn:microsoft.com/office/officeart/2005/8/layout/hierarchy1"/>
    <dgm:cxn modelId="{935EC47B-39B3-4513-BCB9-B665661954FB}" type="presParOf" srcId="{2E73A52D-A2E1-460D-8A56-DE6880A07BC1}" destId="{1913E694-C80D-4714-BD9C-B1570DC19EE6}" srcOrd="5" destOrd="0" presId="urn:microsoft.com/office/officeart/2005/8/layout/hierarchy1"/>
    <dgm:cxn modelId="{D46977A4-AD5F-4D67-BA08-F794AA4C36D3}" type="presParOf" srcId="{1913E694-C80D-4714-BD9C-B1570DC19EE6}" destId="{4F89A1FD-54FE-459D-AE84-1AAAFDA9CA35}" srcOrd="0" destOrd="0" presId="urn:microsoft.com/office/officeart/2005/8/layout/hierarchy1"/>
    <dgm:cxn modelId="{00582463-DF24-4D45-BFCF-6A77185E1F8B}" type="presParOf" srcId="{4F89A1FD-54FE-459D-AE84-1AAAFDA9CA35}" destId="{ACFDBE2B-57AA-4207-9C28-77E6280645B9}" srcOrd="0" destOrd="0" presId="urn:microsoft.com/office/officeart/2005/8/layout/hierarchy1"/>
    <dgm:cxn modelId="{A5E9F571-DE9F-4021-B13C-FFC0DB950246}" type="presParOf" srcId="{4F89A1FD-54FE-459D-AE84-1AAAFDA9CA35}" destId="{91249967-5215-4EE2-8A7D-FD5827E2E774}" srcOrd="1" destOrd="0" presId="urn:microsoft.com/office/officeart/2005/8/layout/hierarchy1"/>
    <dgm:cxn modelId="{3B93EB04-B5A8-4624-A5C2-00552AF5211A}" type="presParOf" srcId="{1913E694-C80D-4714-BD9C-B1570DC19EE6}" destId="{F53E7C94-F064-49C1-928C-292DACC935B0}" srcOrd="1" destOrd="0" presId="urn:microsoft.com/office/officeart/2005/8/layout/hierarchy1"/>
    <dgm:cxn modelId="{5750E78D-BB7B-4DA7-8CEE-D8DD07CF9CFD}" type="presParOf" srcId="{0BCF02EC-D284-44BD-BA45-7F909699326D}" destId="{6BB44742-4499-4C64-9443-4313DE58B078}" srcOrd="2" destOrd="0" presId="urn:microsoft.com/office/officeart/2005/8/layout/hierarchy1"/>
    <dgm:cxn modelId="{F933C436-136B-46A8-B538-1E2485BD40AF}" type="presParOf" srcId="{0BCF02EC-D284-44BD-BA45-7F909699326D}" destId="{D4D366EC-D0BC-4CE5-B4E1-5A83640F2D15}" srcOrd="3" destOrd="0" presId="urn:microsoft.com/office/officeart/2005/8/layout/hierarchy1"/>
    <dgm:cxn modelId="{B4AC3207-2D43-4E84-8EB6-306912A56767}" type="presParOf" srcId="{D4D366EC-D0BC-4CE5-B4E1-5A83640F2D15}" destId="{CB217D8A-8866-48A4-B57D-A28DEE202B7F}" srcOrd="0" destOrd="0" presId="urn:microsoft.com/office/officeart/2005/8/layout/hierarchy1"/>
    <dgm:cxn modelId="{DC89A5DC-D626-4C91-88F7-7ACBD1418ADB}" type="presParOf" srcId="{CB217D8A-8866-48A4-B57D-A28DEE202B7F}" destId="{5A8F9357-024D-4E79-AF9E-E779770EEB2F}" srcOrd="0" destOrd="0" presId="urn:microsoft.com/office/officeart/2005/8/layout/hierarchy1"/>
    <dgm:cxn modelId="{C523C3B0-3390-474F-95D5-506C6FD90EC2}" type="presParOf" srcId="{CB217D8A-8866-48A4-B57D-A28DEE202B7F}" destId="{A6887D8C-D9DF-4B72-8B8F-0A79A3060D84}" srcOrd="1" destOrd="0" presId="urn:microsoft.com/office/officeart/2005/8/layout/hierarchy1"/>
    <dgm:cxn modelId="{83811387-8F20-4CD7-93BA-35F97F5D5512}" type="presParOf" srcId="{D4D366EC-D0BC-4CE5-B4E1-5A83640F2D15}" destId="{837BAD87-C563-49ED-8CCA-779BE3941A2D}" srcOrd="1" destOrd="0" presId="urn:microsoft.com/office/officeart/2005/8/layout/hierarchy1"/>
    <dgm:cxn modelId="{EE492CF6-5BCA-49DD-AC99-33D89FC5EC36}" type="presParOf" srcId="{837BAD87-C563-49ED-8CCA-779BE3941A2D}" destId="{44FAA76C-18A3-47E2-89C7-90E685DD3A40}" srcOrd="0" destOrd="0" presId="urn:microsoft.com/office/officeart/2005/8/layout/hierarchy1"/>
    <dgm:cxn modelId="{E597FECC-B677-46A6-A0BB-4B8561D610D0}" type="presParOf" srcId="{837BAD87-C563-49ED-8CCA-779BE3941A2D}" destId="{EB914729-C449-4E23-9937-A695CE7B4AE2}" srcOrd="1" destOrd="0" presId="urn:microsoft.com/office/officeart/2005/8/layout/hierarchy1"/>
    <dgm:cxn modelId="{A76CD841-085F-4241-B1DC-E9A05CE489E2}" type="presParOf" srcId="{EB914729-C449-4E23-9937-A695CE7B4AE2}" destId="{CB66E8AC-A62F-4BDD-A013-D37B1AB44972}" srcOrd="0" destOrd="0" presId="urn:microsoft.com/office/officeart/2005/8/layout/hierarchy1"/>
    <dgm:cxn modelId="{F47D84D5-452D-420F-B758-D252990537D2}" type="presParOf" srcId="{CB66E8AC-A62F-4BDD-A013-D37B1AB44972}" destId="{BB7075A5-E632-46AC-8DEF-73D6CAF38BF8}" srcOrd="0" destOrd="0" presId="urn:microsoft.com/office/officeart/2005/8/layout/hierarchy1"/>
    <dgm:cxn modelId="{42C02D7A-C756-43A3-979C-3E27D2C4556C}" type="presParOf" srcId="{CB66E8AC-A62F-4BDD-A013-D37B1AB44972}" destId="{1E460EB2-1F22-4662-A80C-508B4AC6E49E}" srcOrd="1" destOrd="0" presId="urn:microsoft.com/office/officeart/2005/8/layout/hierarchy1"/>
    <dgm:cxn modelId="{A4BEE589-586F-494C-BB25-C7EB3B195C4A}" type="presParOf" srcId="{EB914729-C449-4E23-9937-A695CE7B4AE2}" destId="{DC0F47EF-E8A7-4850-9F7C-01919FC67F9D}" srcOrd="1" destOrd="0" presId="urn:microsoft.com/office/officeart/2005/8/layout/hierarchy1"/>
    <dgm:cxn modelId="{B62A325A-1B45-4C54-AF0B-FA88F490385E}" type="presParOf" srcId="{837BAD87-C563-49ED-8CCA-779BE3941A2D}" destId="{E2B85260-E972-40DC-A867-6E1F8BFFECC4}" srcOrd="2" destOrd="0" presId="urn:microsoft.com/office/officeart/2005/8/layout/hierarchy1"/>
    <dgm:cxn modelId="{74BE55BD-3063-4AC6-ACFC-DA7B2368967B}" type="presParOf" srcId="{837BAD87-C563-49ED-8CCA-779BE3941A2D}" destId="{70FCBEB8-860A-4A89-8790-801FFC52E390}" srcOrd="3" destOrd="0" presId="urn:microsoft.com/office/officeart/2005/8/layout/hierarchy1"/>
    <dgm:cxn modelId="{0FA7FE99-6236-462F-8D03-32B2517A466C}" type="presParOf" srcId="{70FCBEB8-860A-4A89-8790-801FFC52E390}" destId="{F0C348BB-B4B7-4747-838C-39D2F044CD43}" srcOrd="0" destOrd="0" presId="urn:microsoft.com/office/officeart/2005/8/layout/hierarchy1"/>
    <dgm:cxn modelId="{B07E5621-E624-4C2C-B5CE-8909D5E3C673}" type="presParOf" srcId="{F0C348BB-B4B7-4747-838C-39D2F044CD43}" destId="{CDEA00CC-6AD3-4148-B807-2361E39BACB9}" srcOrd="0" destOrd="0" presId="urn:microsoft.com/office/officeart/2005/8/layout/hierarchy1"/>
    <dgm:cxn modelId="{D78059F3-B68F-40ED-873D-9FFA1A845064}" type="presParOf" srcId="{F0C348BB-B4B7-4747-838C-39D2F044CD43}" destId="{58D7017E-8222-44B8-B871-2951CD1CCD10}" srcOrd="1" destOrd="0" presId="urn:microsoft.com/office/officeart/2005/8/layout/hierarchy1"/>
    <dgm:cxn modelId="{8CD82F02-03A0-4BA4-B824-A91FB1976803}" type="presParOf" srcId="{70FCBEB8-860A-4A89-8790-801FFC52E390}" destId="{FCE3B4C0-CF3C-4F1A-99BF-E5A377593A8C}" srcOrd="1" destOrd="0" presId="urn:microsoft.com/office/officeart/2005/8/layout/hierarchy1"/>
    <dgm:cxn modelId="{DC9E3248-4DB2-414B-8525-2F7633BEB671}" type="presParOf" srcId="{0BCF02EC-D284-44BD-BA45-7F909699326D}" destId="{9008880B-FF78-4D05-B223-361183458331}" srcOrd="4" destOrd="0" presId="urn:microsoft.com/office/officeart/2005/8/layout/hierarchy1"/>
    <dgm:cxn modelId="{C384C748-D40E-43AF-A199-C85B9E3CAB3C}" type="presParOf" srcId="{0BCF02EC-D284-44BD-BA45-7F909699326D}" destId="{934D8A16-B69E-494E-A145-29E6E0D87515}" srcOrd="5" destOrd="0" presId="urn:microsoft.com/office/officeart/2005/8/layout/hierarchy1"/>
    <dgm:cxn modelId="{0DD5BA98-2F16-444F-A012-6D852373AA88}" type="presParOf" srcId="{934D8A16-B69E-494E-A145-29E6E0D87515}" destId="{D43773AB-4154-41FF-AECF-ED653F5DCD1E}" srcOrd="0" destOrd="0" presId="urn:microsoft.com/office/officeart/2005/8/layout/hierarchy1"/>
    <dgm:cxn modelId="{3A17F50A-0BF2-45F6-941F-427346D0C6BA}" type="presParOf" srcId="{D43773AB-4154-41FF-AECF-ED653F5DCD1E}" destId="{1D03EC33-1AE1-45A5-87F8-22EC41D0BE7A}" srcOrd="0" destOrd="0" presId="urn:microsoft.com/office/officeart/2005/8/layout/hierarchy1"/>
    <dgm:cxn modelId="{98331A9C-5036-4221-99C9-DC5DB3247005}" type="presParOf" srcId="{D43773AB-4154-41FF-AECF-ED653F5DCD1E}" destId="{363C8B06-45B2-4858-BCCE-8377F50B90C2}" srcOrd="1" destOrd="0" presId="urn:microsoft.com/office/officeart/2005/8/layout/hierarchy1"/>
    <dgm:cxn modelId="{BA436BAA-CD11-400D-956E-107D49ECD337}" type="presParOf" srcId="{934D8A16-B69E-494E-A145-29E6E0D87515}" destId="{1EDEC783-4942-41B2-9768-79271A8C4146}" srcOrd="1" destOrd="0" presId="urn:microsoft.com/office/officeart/2005/8/layout/hierarchy1"/>
    <dgm:cxn modelId="{E9B36BFC-6F47-423D-8848-1C0E34FA596C}" type="presParOf" srcId="{1EDEC783-4942-41B2-9768-79271A8C4146}" destId="{6956BA79-1990-448D-ACFC-6348E0D5B99F}" srcOrd="0" destOrd="0" presId="urn:microsoft.com/office/officeart/2005/8/layout/hierarchy1"/>
    <dgm:cxn modelId="{2D865D8B-2974-49D3-AEE4-1F2352345559}" type="presParOf" srcId="{1EDEC783-4942-41B2-9768-79271A8C4146}" destId="{191BE1FF-9FEA-4442-B764-27E63BEA72FF}" srcOrd="1" destOrd="0" presId="urn:microsoft.com/office/officeart/2005/8/layout/hierarchy1"/>
    <dgm:cxn modelId="{B37C8EFF-90E6-47E7-B5B0-AB4D716376FE}" type="presParOf" srcId="{191BE1FF-9FEA-4442-B764-27E63BEA72FF}" destId="{983707BF-6C2D-4FC3-A847-BACD765713CA}" srcOrd="0" destOrd="0" presId="urn:microsoft.com/office/officeart/2005/8/layout/hierarchy1"/>
    <dgm:cxn modelId="{C7D8DEE6-572B-48A8-827D-7706447F2936}" type="presParOf" srcId="{983707BF-6C2D-4FC3-A847-BACD765713CA}" destId="{37E4F032-ABA3-4ACD-A17B-622F9C7DE0CB}" srcOrd="0" destOrd="0" presId="urn:microsoft.com/office/officeart/2005/8/layout/hierarchy1"/>
    <dgm:cxn modelId="{568E992D-A27C-4B5C-8493-C6F253000454}" type="presParOf" srcId="{983707BF-6C2D-4FC3-A847-BACD765713CA}" destId="{B94C190D-F420-4EE4-8CDC-D303D8883A0D}" srcOrd="1" destOrd="0" presId="urn:microsoft.com/office/officeart/2005/8/layout/hierarchy1"/>
    <dgm:cxn modelId="{8FC8B557-07BC-4A6F-818F-A4CE8C0B2183}" type="presParOf" srcId="{191BE1FF-9FEA-4442-B764-27E63BEA72FF}" destId="{CA60F2FD-58BC-499D-9E96-7DDF7BA1B72B}" srcOrd="1" destOrd="0" presId="urn:microsoft.com/office/officeart/2005/8/layout/hierarchy1"/>
    <dgm:cxn modelId="{714872EE-489A-4FA8-BEDD-BDCAC43DE798}" type="presParOf" srcId="{1EDEC783-4942-41B2-9768-79271A8C4146}" destId="{A6FA81C9-5C15-4B07-BD5B-38609FDB98A3}" srcOrd="2" destOrd="0" presId="urn:microsoft.com/office/officeart/2005/8/layout/hierarchy1"/>
    <dgm:cxn modelId="{0FDBBD78-FBB5-4FCD-A2D0-57729EDFB0A9}" type="presParOf" srcId="{1EDEC783-4942-41B2-9768-79271A8C4146}" destId="{E78CE1C7-16F9-48FA-9C94-0F0AA132781D}" srcOrd="3" destOrd="0" presId="urn:microsoft.com/office/officeart/2005/8/layout/hierarchy1"/>
    <dgm:cxn modelId="{D6D00FE8-DCA4-42C2-B61F-994AC214490D}" type="presParOf" srcId="{E78CE1C7-16F9-48FA-9C94-0F0AA132781D}" destId="{43520F48-F8A7-4131-A5D5-0FDC0277B18A}" srcOrd="0" destOrd="0" presId="urn:microsoft.com/office/officeart/2005/8/layout/hierarchy1"/>
    <dgm:cxn modelId="{5D923ACA-FB37-48EE-962B-EB72CCC8A315}" type="presParOf" srcId="{43520F48-F8A7-4131-A5D5-0FDC0277B18A}" destId="{2E100C82-6D14-4013-AC83-86C306B9C542}" srcOrd="0" destOrd="0" presId="urn:microsoft.com/office/officeart/2005/8/layout/hierarchy1"/>
    <dgm:cxn modelId="{57093DA3-D68B-4D67-8883-8BBA11E713B6}" type="presParOf" srcId="{43520F48-F8A7-4131-A5D5-0FDC0277B18A}" destId="{1586D5DC-0621-425A-8680-C29FE49025C4}" srcOrd="1" destOrd="0" presId="urn:microsoft.com/office/officeart/2005/8/layout/hierarchy1"/>
    <dgm:cxn modelId="{DB8AED88-64BD-4840-9761-9F63807C77E3}" type="presParOf" srcId="{E78CE1C7-16F9-48FA-9C94-0F0AA132781D}" destId="{E9DB081D-D759-4A55-876F-BF1B678A768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453B7-1392-4FBB-A51A-E79D76FA65F8}">
      <dsp:nvSpPr>
        <dsp:cNvPr id="0" name=""/>
        <dsp:cNvSpPr/>
      </dsp:nvSpPr>
      <dsp:spPr>
        <a:xfrm>
          <a:off x="6874519" y="1826889"/>
          <a:ext cx="1727675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1727675" y="152115"/>
              </a:lnTo>
              <a:lnTo>
                <a:pt x="1727675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7E4D91-C692-4378-BCF8-B42F51E8268F}">
      <dsp:nvSpPr>
        <dsp:cNvPr id="0" name=""/>
        <dsp:cNvSpPr/>
      </dsp:nvSpPr>
      <dsp:spPr>
        <a:xfrm>
          <a:off x="6874519" y="1826889"/>
          <a:ext cx="720466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720466" y="152115"/>
              </a:lnTo>
              <a:lnTo>
                <a:pt x="720466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012A2-AAB5-48AF-9B73-3FE137A98DDC}">
      <dsp:nvSpPr>
        <dsp:cNvPr id="0" name=""/>
        <dsp:cNvSpPr/>
      </dsp:nvSpPr>
      <dsp:spPr>
        <a:xfrm>
          <a:off x="6656922" y="1826889"/>
          <a:ext cx="217596" cy="223216"/>
        </a:xfrm>
        <a:custGeom>
          <a:avLst/>
          <a:gdLst/>
          <a:ahLst/>
          <a:cxnLst/>
          <a:rect l="0" t="0" r="0" b="0"/>
          <a:pathLst>
            <a:path>
              <a:moveTo>
                <a:pt x="217596" y="0"/>
              </a:moveTo>
              <a:lnTo>
                <a:pt x="217596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F67A8-87AE-497F-B82A-46AAED564E33}">
      <dsp:nvSpPr>
        <dsp:cNvPr id="0" name=""/>
        <dsp:cNvSpPr/>
      </dsp:nvSpPr>
      <dsp:spPr>
        <a:xfrm>
          <a:off x="5398279" y="1826889"/>
          <a:ext cx="1476240" cy="223216"/>
        </a:xfrm>
        <a:custGeom>
          <a:avLst/>
          <a:gdLst/>
          <a:ahLst/>
          <a:cxnLst/>
          <a:rect l="0" t="0" r="0" b="0"/>
          <a:pathLst>
            <a:path>
              <a:moveTo>
                <a:pt x="1476240" y="0"/>
              </a:moveTo>
              <a:lnTo>
                <a:pt x="1476240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9EBAE-82D1-434D-AA5C-1DB129D2AFA1}">
      <dsp:nvSpPr>
        <dsp:cNvPr id="0" name=""/>
        <dsp:cNvSpPr/>
      </dsp:nvSpPr>
      <dsp:spPr>
        <a:xfrm>
          <a:off x="4569013" y="1116306"/>
          <a:ext cx="2305505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2305505" y="152115"/>
              </a:lnTo>
              <a:lnTo>
                <a:pt x="2305505" y="2232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687D44-EA93-4CB0-8E7E-89729BA208B3}">
      <dsp:nvSpPr>
        <dsp:cNvPr id="0" name=""/>
        <dsp:cNvSpPr/>
      </dsp:nvSpPr>
      <dsp:spPr>
        <a:xfrm>
          <a:off x="2263508" y="1826889"/>
          <a:ext cx="1876127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1876127" y="152115"/>
              </a:lnTo>
              <a:lnTo>
                <a:pt x="1876127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AE2AD-1608-4B92-83E0-737F0DEC8301}">
      <dsp:nvSpPr>
        <dsp:cNvPr id="0" name=""/>
        <dsp:cNvSpPr/>
      </dsp:nvSpPr>
      <dsp:spPr>
        <a:xfrm>
          <a:off x="2263508" y="1826889"/>
          <a:ext cx="938063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938063" y="152115"/>
              </a:lnTo>
              <a:lnTo>
                <a:pt x="938063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AD87B-36CE-4E76-B16F-420FA9939776}">
      <dsp:nvSpPr>
        <dsp:cNvPr id="0" name=""/>
        <dsp:cNvSpPr/>
      </dsp:nvSpPr>
      <dsp:spPr>
        <a:xfrm>
          <a:off x="2217788" y="1826889"/>
          <a:ext cx="91440" cy="2232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C4FFA1-4F5E-46A0-9863-DCFDA656A01D}">
      <dsp:nvSpPr>
        <dsp:cNvPr id="0" name=""/>
        <dsp:cNvSpPr/>
      </dsp:nvSpPr>
      <dsp:spPr>
        <a:xfrm>
          <a:off x="1325445" y="1826889"/>
          <a:ext cx="938063" cy="223216"/>
        </a:xfrm>
        <a:custGeom>
          <a:avLst/>
          <a:gdLst/>
          <a:ahLst/>
          <a:cxnLst/>
          <a:rect l="0" t="0" r="0" b="0"/>
          <a:pathLst>
            <a:path>
              <a:moveTo>
                <a:pt x="938063" y="0"/>
              </a:moveTo>
              <a:lnTo>
                <a:pt x="938063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3113C-F607-437E-A1ED-41623AB0E2E2}">
      <dsp:nvSpPr>
        <dsp:cNvPr id="0" name=""/>
        <dsp:cNvSpPr/>
      </dsp:nvSpPr>
      <dsp:spPr>
        <a:xfrm>
          <a:off x="387381" y="1826889"/>
          <a:ext cx="1876127" cy="223216"/>
        </a:xfrm>
        <a:custGeom>
          <a:avLst/>
          <a:gdLst/>
          <a:ahLst/>
          <a:cxnLst/>
          <a:rect l="0" t="0" r="0" b="0"/>
          <a:pathLst>
            <a:path>
              <a:moveTo>
                <a:pt x="1876127" y="0"/>
              </a:moveTo>
              <a:lnTo>
                <a:pt x="1876127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2D1A9E-CCCC-42B8-B8EE-0A6EC2E0F37B}">
      <dsp:nvSpPr>
        <dsp:cNvPr id="0" name=""/>
        <dsp:cNvSpPr/>
      </dsp:nvSpPr>
      <dsp:spPr>
        <a:xfrm>
          <a:off x="2263508" y="1116306"/>
          <a:ext cx="2305505" cy="223216"/>
        </a:xfrm>
        <a:custGeom>
          <a:avLst/>
          <a:gdLst/>
          <a:ahLst/>
          <a:cxnLst/>
          <a:rect l="0" t="0" r="0" b="0"/>
          <a:pathLst>
            <a:path>
              <a:moveTo>
                <a:pt x="2305505" y="0"/>
              </a:moveTo>
              <a:lnTo>
                <a:pt x="2305505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58FAD-5F32-4FB2-8A75-E91D5880B797}">
      <dsp:nvSpPr>
        <dsp:cNvPr id="0" name=""/>
        <dsp:cNvSpPr/>
      </dsp:nvSpPr>
      <dsp:spPr>
        <a:xfrm>
          <a:off x="3861645" y="628939"/>
          <a:ext cx="1414737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7FA9E-548C-465D-BEAE-D08FA82B2D15}">
      <dsp:nvSpPr>
        <dsp:cNvPr id="0" name=""/>
        <dsp:cNvSpPr/>
      </dsp:nvSpPr>
      <dsp:spPr>
        <a:xfrm>
          <a:off x="3946923" y="709954"/>
          <a:ext cx="1414737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项目管理</a:t>
          </a:r>
        </a:p>
      </dsp:txBody>
      <dsp:txXfrm>
        <a:off x="3961197" y="724228"/>
        <a:ext cx="1386189" cy="458818"/>
      </dsp:txXfrm>
    </dsp:sp>
    <dsp:sp modelId="{7FD78921-CE69-427A-8AE0-C5224F3CFFDA}">
      <dsp:nvSpPr>
        <dsp:cNvPr id="0" name=""/>
        <dsp:cNvSpPr/>
      </dsp:nvSpPr>
      <dsp:spPr>
        <a:xfrm>
          <a:off x="1879755" y="1339522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A7213-BB56-4E27-B028-4228819EEFAF}">
      <dsp:nvSpPr>
        <dsp:cNvPr id="0" name=""/>
        <dsp:cNvSpPr/>
      </dsp:nvSpPr>
      <dsp:spPr>
        <a:xfrm>
          <a:off x="1965033" y="1420537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事</a:t>
          </a:r>
        </a:p>
      </dsp:txBody>
      <dsp:txXfrm>
        <a:off x="1979307" y="1434811"/>
        <a:ext cx="738958" cy="458818"/>
      </dsp:txXfrm>
    </dsp:sp>
    <dsp:sp modelId="{2709A27C-1B4A-4253-8907-40D30EE87EDC}">
      <dsp:nvSpPr>
        <dsp:cNvPr id="0" name=""/>
        <dsp:cNvSpPr/>
      </dsp:nvSpPr>
      <dsp:spPr>
        <a:xfrm>
          <a:off x="3628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1CD13-FA13-4075-8CE7-38851863C926}">
      <dsp:nvSpPr>
        <dsp:cNvPr id="0" name=""/>
        <dsp:cNvSpPr/>
      </dsp:nvSpPr>
      <dsp:spPr>
        <a:xfrm>
          <a:off x="88906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范围</a:t>
          </a:r>
        </a:p>
      </dsp:txBody>
      <dsp:txXfrm>
        <a:off x="103180" y="2145394"/>
        <a:ext cx="738958" cy="458818"/>
      </dsp:txXfrm>
    </dsp:sp>
    <dsp:sp modelId="{468E6BC9-086A-4784-9EE0-9C8C717B028E}">
      <dsp:nvSpPr>
        <dsp:cNvPr id="0" name=""/>
        <dsp:cNvSpPr/>
      </dsp:nvSpPr>
      <dsp:spPr>
        <a:xfrm>
          <a:off x="941691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C4461-09D5-4A06-9238-73D44F329048}">
      <dsp:nvSpPr>
        <dsp:cNvPr id="0" name=""/>
        <dsp:cNvSpPr/>
      </dsp:nvSpPr>
      <dsp:spPr>
        <a:xfrm>
          <a:off x="1026970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时间</a:t>
          </a:r>
        </a:p>
      </dsp:txBody>
      <dsp:txXfrm>
        <a:off x="1041244" y="2145394"/>
        <a:ext cx="738958" cy="458818"/>
      </dsp:txXfrm>
    </dsp:sp>
    <dsp:sp modelId="{8C757A17-1EE4-4610-AE29-A633D2A666A7}">
      <dsp:nvSpPr>
        <dsp:cNvPr id="0" name=""/>
        <dsp:cNvSpPr/>
      </dsp:nvSpPr>
      <dsp:spPr>
        <a:xfrm>
          <a:off x="1879755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D7766-3CAD-4D39-B754-5301D0E9652D}">
      <dsp:nvSpPr>
        <dsp:cNvPr id="0" name=""/>
        <dsp:cNvSpPr/>
      </dsp:nvSpPr>
      <dsp:spPr>
        <a:xfrm>
          <a:off x="1965033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成本</a:t>
          </a:r>
        </a:p>
      </dsp:txBody>
      <dsp:txXfrm>
        <a:off x="1979307" y="2145394"/>
        <a:ext cx="738958" cy="458818"/>
      </dsp:txXfrm>
    </dsp:sp>
    <dsp:sp modelId="{3E9BBF18-3041-4E72-AF29-32DD9D0F33D7}">
      <dsp:nvSpPr>
        <dsp:cNvPr id="0" name=""/>
        <dsp:cNvSpPr/>
      </dsp:nvSpPr>
      <dsp:spPr>
        <a:xfrm>
          <a:off x="2817818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4829B-3239-4B53-A575-EC98E308C65B}">
      <dsp:nvSpPr>
        <dsp:cNvPr id="0" name=""/>
        <dsp:cNvSpPr/>
      </dsp:nvSpPr>
      <dsp:spPr>
        <a:xfrm>
          <a:off x="2903097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质量</a:t>
          </a:r>
        </a:p>
      </dsp:txBody>
      <dsp:txXfrm>
        <a:off x="2917371" y="2145394"/>
        <a:ext cx="738958" cy="458818"/>
      </dsp:txXfrm>
    </dsp:sp>
    <dsp:sp modelId="{B11C065A-FCD1-4D13-A026-6A33BE94585B}">
      <dsp:nvSpPr>
        <dsp:cNvPr id="0" name=""/>
        <dsp:cNvSpPr/>
      </dsp:nvSpPr>
      <dsp:spPr>
        <a:xfrm>
          <a:off x="3755882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9637B-5A30-42EB-A00F-BB4EF0E86653}">
      <dsp:nvSpPr>
        <dsp:cNvPr id="0" name=""/>
        <dsp:cNvSpPr/>
      </dsp:nvSpPr>
      <dsp:spPr>
        <a:xfrm>
          <a:off x="3841160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风险</a:t>
          </a:r>
        </a:p>
      </dsp:txBody>
      <dsp:txXfrm>
        <a:off x="3855434" y="2145394"/>
        <a:ext cx="738958" cy="458818"/>
      </dsp:txXfrm>
    </dsp:sp>
    <dsp:sp modelId="{2E5F5DC6-94B0-4570-924A-E49663B88CC0}">
      <dsp:nvSpPr>
        <dsp:cNvPr id="0" name=""/>
        <dsp:cNvSpPr/>
      </dsp:nvSpPr>
      <dsp:spPr>
        <a:xfrm>
          <a:off x="6490765" y="1339522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5273B-375B-4E5A-A64A-BEB809B31768}">
      <dsp:nvSpPr>
        <dsp:cNvPr id="0" name=""/>
        <dsp:cNvSpPr/>
      </dsp:nvSpPr>
      <dsp:spPr>
        <a:xfrm>
          <a:off x="6576044" y="1420537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人</a:t>
          </a:r>
        </a:p>
      </dsp:txBody>
      <dsp:txXfrm>
        <a:off x="6590318" y="1434811"/>
        <a:ext cx="738958" cy="458818"/>
      </dsp:txXfrm>
    </dsp:sp>
    <dsp:sp modelId="{AE94D757-501B-4CE9-8364-8F471F3A6EA0}">
      <dsp:nvSpPr>
        <dsp:cNvPr id="0" name=""/>
        <dsp:cNvSpPr/>
      </dsp:nvSpPr>
      <dsp:spPr>
        <a:xfrm>
          <a:off x="4693946" y="2050106"/>
          <a:ext cx="140866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89F63-26EC-48BB-A7B5-09D536DC5BE9}">
      <dsp:nvSpPr>
        <dsp:cNvPr id="0" name=""/>
        <dsp:cNvSpPr/>
      </dsp:nvSpPr>
      <dsp:spPr>
        <a:xfrm>
          <a:off x="4779224" y="2131120"/>
          <a:ext cx="140866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人力资源</a:t>
          </a:r>
        </a:p>
      </dsp:txBody>
      <dsp:txXfrm>
        <a:off x="4793498" y="2145394"/>
        <a:ext cx="1380118" cy="458818"/>
      </dsp:txXfrm>
    </dsp:sp>
    <dsp:sp modelId="{8F053846-7F3F-46AE-837A-53655C23611B}">
      <dsp:nvSpPr>
        <dsp:cNvPr id="0" name=""/>
        <dsp:cNvSpPr/>
      </dsp:nvSpPr>
      <dsp:spPr>
        <a:xfrm>
          <a:off x="6273169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2AEA5-9D15-497D-9FDC-2BC3E5267929}">
      <dsp:nvSpPr>
        <dsp:cNvPr id="0" name=""/>
        <dsp:cNvSpPr/>
      </dsp:nvSpPr>
      <dsp:spPr>
        <a:xfrm>
          <a:off x="6358447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沟通</a:t>
          </a:r>
        </a:p>
      </dsp:txBody>
      <dsp:txXfrm>
        <a:off x="6372721" y="2145394"/>
        <a:ext cx="738958" cy="458818"/>
      </dsp:txXfrm>
    </dsp:sp>
    <dsp:sp modelId="{283031A5-9FC6-48A7-BCFA-A1D9491D1F0E}">
      <dsp:nvSpPr>
        <dsp:cNvPr id="0" name=""/>
        <dsp:cNvSpPr/>
      </dsp:nvSpPr>
      <dsp:spPr>
        <a:xfrm>
          <a:off x="7211232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378AD-E20D-4C0E-A319-C055EF030F8A}">
      <dsp:nvSpPr>
        <dsp:cNvPr id="0" name=""/>
        <dsp:cNvSpPr/>
      </dsp:nvSpPr>
      <dsp:spPr>
        <a:xfrm>
          <a:off x="7296511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采购</a:t>
          </a:r>
        </a:p>
      </dsp:txBody>
      <dsp:txXfrm>
        <a:off x="7310785" y="2145394"/>
        <a:ext cx="738958" cy="458818"/>
      </dsp:txXfrm>
    </dsp:sp>
    <dsp:sp modelId="{294442C1-F724-4134-A717-532D4D474AB7}">
      <dsp:nvSpPr>
        <dsp:cNvPr id="0" name=""/>
        <dsp:cNvSpPr/>
      </dsp:nvSpPr>
      <dsp:spPr>
        <a:xfrm>
          <a:off x="8149296" y="2050106"/>
          <a:ext cx="905795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1BE04-2BA3-4282-8F26-BA9F86CF9D61}">
      <dsp:nvSpPr>
        <dsp:cNvPr id="0" name=""/>
        <dsp:cNvSpPr/>
      </dsp:nvSpPr>
      <dsp:spPr>
        <a:xfrm>
          <a:off x="8234574" y="2131120"/>
          <a:ext cx="905795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Arial"/>
            </a:rPr>
            <a:t>干系人</a:t>
          </a:r>
        </a:p>
      </dsp:txBody>
      <dsp:txXfrm>
        <a:off x="8248848" y="2145394"/>
        <a:ext cx="877247" cy="4588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A81C9-5C15-4B07-BD5B-38609FDB98A3}">
      <dsp:nvSpPr>
        <dsp:cNvPr id="0" name=""/>
        <dsp:cNvSpPr/>
      </dsp:nvSpPr>
      <dsp:spPr>
        <a:xfrm>
          <a:off x="7108961" y="2974000"/>
          <a:ext cx="600908" cy="28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885"/>
              </a:lnTo>
              <a:lnTo>
                <a:pt x="600908" y="194885"/>
              </a:lnTo>
              <a:lnTo>
                <a:pt x="600908" y="2859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56BA79-1990-448D-ACFC-6348E0D5B99F}">
      <dsp:nvSpPr>
        <dsp:cNvPr id="0" name=""/>
        <dsp:cNvSpPr/>
      </dsp:nvSpPr>
      <dsp:spPr>
        <a:xfrm>
          <a:off x="6508052" y="2974000"/>
          <a:ext cx="600908" cy="285978"/>
        </a:xfrm>
        <a:custGeom>
          <a:avLst/>
          <a:gdLst/>
          <a:ahLst/>
          <a:cxnLst/>
          <a:rect l="0" t="0" r="0" b="0"/>
          <a:pathLst>
            <a:path>
              <a:moveTo>
                <a:pt x="600908" y="0"/>
              </a:moveTo>
              <a:lnTo>
                <a:pt x="600908" y="194885"/>
              </a:lnTo>
              <a:lnTo>
                <a:pt x="0" y="194885"/>
              </a:lnTo>
              <a:lnTo>
                <a:pt x="0" y="2859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08880B-FF78-4D05-B223-361183458331}">
      <dsp:nvSpPr>
        <dsp:cNvPr id="0" name=""/>
        <dsp:cNvSpPr/>
      </dsp:nvSpPr>
      <dsp:spPr>
        <a:xfrm>
          <a:off x="4404871" y="2063623"/>
          <a:ext cx="2704090" cy="28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885"/>
              </a:lnTo>
              <a:lnTo>
                <a:pt x="2704090" y="194885"/>
              </a:lnTo>
              <a:lnTo>
                <a:pt x="2704090" y="2859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85260-E972-40DC-A867-6E1F8BFFECC4}">
      <dsp:nvSpPr>
        <dsp:cNvPr id="0" name=""/>
        <dsp:cNvSpPr/>
      </dsp:nvSpPr>
      <dsp:spPr>
        <a:xfrm>
          <a:off x="4705325" y="2974000"/>
          <a:ext cx="600908" cy="28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885"/>
              </a:lnTo>
              <a:lnTo>
                <a:pt x="600908" y="194885"/>
              </a:lnTo>
              <a:lnTo>
                <a:pt x="600908" y="2859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AA76C-18A3-47E2-89C7-90E685DD3A40}">
      <dsp:nvSpPr>
        <dsp:cNvPr id="0" name=""/>
        <dsp:cNvSpPr/>
      </dsp:nvSpPr>
      <dsp:spPr>
        <a:xfrm>
          <a:off x="4104416" y="2974000"/>
          <a:ext cx="600908" cy="285978"/>
        </a:xfrm>
        <a:custGeom>
          <a:avLst/>
          <a:gdLst/>
          <a:ahLst/>
          <a:cxnLst/>
          <a:rect l="0" t="0" r="0" b="0"/>
          <a:pathLst>
            <a:path>
              <a:moveTo>
                <a:pt x="600908" y="0"/>
              </a:moveTo>
              <a:lnTo>
                <a:pt x="600908" y="194885"/>
              </a:lnTo>
              <a:lnTo>
                <a:pt x="0" y="194885"/>
              </a:lnTo>
              <a:lnTo>
                <a:pt x="0" y="2859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B44742-4499-4C64-9443-4313DE58B078}">
      <dsp:nvSpPr>
        <dsp:cNvPr id="0" name=""/>
        <dsp:cNvSpPr/>
      </dsp:nvSpPr>
      <dsp:spPr>
        <a:xfrm>
          <a:off x="4404871" y="2063623"/>
          <a:ext cx="300454" cy="28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885"/>
              </a:lnTo>
              <a:lnTo>
                <a:pt x="300454" y="194885"/>
              </a:lnTo>
              <a:lnTo>
                <a:pt x="300454" y="2859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5FCDB1-F92D-4027-A57E-BD442E96591F}">
      <dsp:nvSpPr>
        <dsp:cNvPr id="0" name=""/>
        <dsp:cNvSpPr/>
      </dsp:nvSpPr>
      <dsp:spPr>
        <a:xfrm>
          <a:off x="1700781" y="2974000"/>
          <a:ext cx="1201817" cy="28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885"/>
              </a:lnTo>
              <a:lnTo>
                <a:pt x="1201817" y="194885"/>
              </a:lnTo>
              <a:lnTo>
                <a:pt x="1201817" y="2859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D91F15-DE22-47F5-8DC7-9DD46D8AB39A}">
      <dsp:nvSpPr>
        <dsp:cNvPr id="0" name=""/>
        <dsp:cNvSpPr/>
      </dsp:nvSpPr>
      <dsp:spPr>
        <a:xfrm>
          <a:off x="1655061" y="2974000"/>
          <a:ext cx="91440" cy="285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59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2EB04-BFFE-443F-9959-4C703EF00E2C}">
      <dsp:nvSpPr>
        <dsp:cNvPr id="0" name=""/>
        <dsp:cNvSpPr/>
      </dsp:nvSpPr>
      <dsp:spPr>
        <a:xfrm>
          <a:off x="498963" y="2974000"/>
          <a:ext cx="1201817" cy="285978"/>
        </a:xfrm>
        <a:custGeom>
          <a:avLst/>
          <a:gdLst/>
          <a:ahLst/>
          <a:cxnLst/>
          <a:rect l="0" t="0" r="0" b="0"/>
          <a:pathLst>
            <a:path>
              <a:moveTo>
                <a:pt x="1201817" y="0"/>
              </a:moveTo>
              <a:lnTo>
                <a:pt x="1201817" y="194885"/>
              </a:lnTo>
              <a:lnTo>
                <a:pt x="0" y="194885"/>
              </a:lnTo>
              <a:lnTo>
                <a:pt x="0" y="2859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75EBC3-A964-4AFA-AF9F-0400D37E32EC}">
      <dsp:nvSpPr>
        <dsp:cNvPr id="0" name=""/>
        <dsp:cNvSpPr/>
      </dsp:nvSpPr>
      <dsp:spPr>
        <a:xfrm>
          <a:off x="1700781" y="2063623"/>
          <a:ext cx="2704090" cy="285978"/>
        </a:xfrm>
        <a:custGeom>
          <a:avLst/>
          <a:gdLst/>
          <a:ahLst/>
          <a:cxnLst/>
          <a:rect l="0" t="0" r="0" b="0"/>
          <a:pathLst>
            <a:path>
              <a:moveTo>
                <a:pt x="2704090" y="0"/>
              </a:moveTo>
              <a:lnTo>
                <a:pt x="2704090" y="194885"/>
              </a:lnTo>
              <a:lnTo>
                <a:pt x="0" y="194885"/>
              </a:lnTo>
              <a:lnTo>
                <a:pt x="0" y="2859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E7A253-5196-4E05-B177-F8CA4F1A3159}">
      <dsp:nvSpPr>
        <dsp:cNvPr id="0" name=""/>
        <dsp:cNvSpPr/>
      </dsp:nvSpPr>
      <dsp:spPr>
        <a:xfrm>
          <a:off x="3913218" y="1439224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F99D5-6B3F-4750-B6E6-6AADB133E0A3}">
      <dsp:nvSpPr>
        <dsp:cNvPr id="0" name=""/>
        <dsp:cNvSpPr/>
      </dsp:nvSpPr>
      <dsp:spPr>
        <a:xfrm>
          <a:off x="4022474" y="1543018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>
              <a:latin typeface="微软雅黑" pitchFamily="34" charset="-122"/>
              <a:ea typeface="微软雅黑" pitchFamily="34" charset="-122"/>
            </a:rPr>
            <a:t>项目经理</a:t>
          </a:r>
        </a:p>
      </dsp:txBody>
      <dsp:txXfrm>
        <a:off x="4040762" y="1561306"/>
        <a:ext cx="946729" cy="587822"/>
      </dsp:txXfrm>
    </dsp:sp>
    <dsp:sp modelId="{CDB411C3-328F-417D-9477-1C5E3221C789}">
      <dsp:nvSpPr>
        <dsp:cNvPr id="0" name=""/>
        <dsp:cNvSpPr/>
      </dsp:nvSpPr>
      <dsp:spPr>
        <a:xfrm>
          <a:off x="1209128" y="2349601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5F65A-DD5E-4014-B14B-E481DB8AA273}">
      <dsp:nvSpPr>
        <dsp:cNvPr id="0" name=""/>
        <dsp:cNvSpPr/>
      </dsp:nvSpPr>
      <dsp:spPr>
        <a:xfrm>
          <a:off x="1318384" y="2453395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开发经理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336672" y="2471683"/>
        <a:ext cx="946729" cy="587822"/>
      </dsp:txXfrm>
    </dsp:sp>
    <dsp:sp modelId="{582AE5E4-9580-4B61-B66D-083FE579924B}">
      <dsp:nvSpPr>
        <dsp:cNvPr id="0" name=""/>
        <dsp:cNvSpPr/>
      </dsp:nvSpPr>
      <dsp:spPr>
        <a:xfrm>
          <a:off x="7310" y="3259978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65FD2B-20FA-4402-8B23-1BB21E8EA069}">
      <dsp:nvSpPr>
        <dsp:cNvPr id="0" name=""/>
        <dsp:cNvSpPr/>
      </dsp:nvSpPr>
      <dsp:spPr>
        <a:xfrm>
          <a:off x="116566" y="3363772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开发人员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34854" y="3382060"/>
        <a:ext cx="946729" cy="587822"/>
      </dsp:txXfrm>
    </dsp:sp>
    <dsp:sp modelId="{381A8590-FBEF-4D63-ACDB-A717D083924E}">
      <dsp:nvSpPr>
        <dsp:cNvPr id="0" name=""/>
        <dsp:cNvSpPr/>
      </dsp:nvSpPr>
      <dsp:spPr>
        <a:xfrm>
          <a:off x="1209128" y="3259978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D0A4C-03A0-4C2A-AC5D-36ABCD5E9D90}">
      <dsp:nvSpPr>
        <dsp:cNvPr id="0" name=""/>
        <dsp:cNvSpPr/>
      </dsp:nvSpPr>
      <dsp:spPr>
        <a:xfrm>
          <a:off x="1318384" y="3363772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美工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336672" y="3382060"/>
        <a:ext cx="946729" cy="587822"/>
      </dsp:txXfrm>
    </dsp:sp>
    <dsp:sp modelId="{ACFDBE2B-57AA-4207-9C28-77E6280645B9}">
      <dsp:nvSpPr>
        <dsp:cNvPr id="0" name=""/>
        <dsp:cNvSpPr/>
      </dsp:nvSpPr>
      <dsp:spPr>
        <a:xfrm>
          <a:off x="2410946" y="3259978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49967-5215-4EE2-8A7D-FD5827E2E774}">
      <dsp:nvSpPr>
        <dsp:cNvPr id="0" name=""/>
        <dsp:cNvSpPr/>
      </dsp:nvSpPr>
      <dsp:spPr>
        <a:xfrm>
          <a:off x="2520202" y="3363772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>
              <a:latin typeface="微软雅黑" pitchFamily="34" charset="-122"/>
              <a:ea typeface="微软雅黑" pitchFamily="34" charset="-122"/>
            </a:rPr>
            <a:t>设计师</a:t>
          </a:r>
        </a:p>
      </dsp:txBody>
      <dsp:txXfrm>
        <a:off x="2538490" y="3382060"/>
        <a:ext cx="946729" cy="587822"/>
      </dsp:txXfrm>
    </dsp:sp>
    <dsp:sp modelId="{5A8F9357-024D-4E79-AF9E-E779770EEB2F}">
      <dsp:nvSpPr>
        <dsp:cNvPr id="0" name=""/>
        <dsp:cNvSpPr/>
      </dsp:nvSpPr>
      <dsp:spPr>
        <a:xfrm>
          <a:off x="4213673" y="2349601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87D8C-D9DF-4B72-8B8F-0A79A3060D84}">
      <dsp:nvSpPr>
        <dsp:cNvPr id="0" name=""/>
        <dsp:cNvSpPr/>
      </dsp:nvSpPr>
      <dsp:spPr>
        <a:xfrm>
          <a:off x="4322929" y="2453395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测试经理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4341217" y="2471683"/>
        <a:ext cx="946729" cy="587822"/>
      </dsp:txXfrm>
    </dsp:sp>
    <dsp:sp modelId="{BB7075A5-E632-46AC-8DEF-73D6CAF38BF8}">
      <dsp:nvSpPr>
        <dsp:cNvPr id="0" name=""/>
        <dsp:cNvSpPr/>
      </dsp:nvSpPr>
      <dsp:spPr>
        <a:xfrm>
          <a:off x="3612764" y="3259978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60EB2-1F22-4662-A80C-508B4AC6E49E}">
      <dsp:nvSpPr>
        <dsp:cNvPr id="0" name=""/>
        <dsp:cNvSpPr/>
      </dsp:nvSpPr>
      <dsp:spPr>
        <a:xfrm>
          <a:off x="3722020" y="3363772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测试人员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740308" y="3382060"/>
        <a:ext cx="946729" cy="587822"/>
      </dsp:txXfrm>
    </dsp:sp>
    <dsp:sp modelId="{CDEA00CC-6AD3-4148-B807-2361E39BACB9}">
      <dsp:nvSpPr>
        <dsp:cNvPr id="0" name=""/>
        <dsp:cNvSpPr/>
      </dsp:nvSpPr>
      <dsp:spPr>
        <a:xfrm>
          <a:off x="4814581" y="3259978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7017E-8222-44B8-B871-2951CD1CCD10}">
      <dsp:nvSpPr>
        <dsp:cNvPr id="0" name=""/>
        <dsp:cNvSpPr/>
      </dsp:nvSpPr>
      <dsp:spPr>
        <a:xfrm>
          <a:off x="4923838" y="3363772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文档人员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4942126" y="3382060"/>
        <a:ext cx="946729" cy="587822"/>
      </dsp:txXfrm>
    </dsp:sp>
    <dsp:sp modelId="{1D03EC33-1AE1-45A5-87F8-22EC41D0BE7A}">
      <dsp:nvSpPr>
        <dsp:cNvPr id="0" name=""/>
        <dsp:cNvSpPr/>
      </dsp:nvSpPr>
      <dsp:spPr>
        <a:xfrm>
          <a:off x="6617308" y="2349601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3C8B06-45B2-4858-BCCE-8377F50B90C2}">
      <dsp:nvSpPr>
        <dsp:cNvPr id="0" name=""/>
        <dsp:cNvSpPr/>
      </dsp:nvSpPr>
      <dsp:spPr>
        <a:xfrm>
          <a:off x="6726564" y="2453395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产品经理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6744852" y="2471683"/>
        <a:ext cx="946729" cy="587822"/>
      </dsp:txXfrm>
    </dsp:sp>
    <dsp:sp modelId="{37E4F032-ABA3-4ACD-A17B-622F9C7DE0CB}">
      <dsp:nvSpPr>
        <dsp:cNvPr id="0" name=""/>
        <dsp:cNvSpPr/>
      </dsp:nvSpPr>
      <dsp:spPr>
        <a:xfrm>
          <a:off x="6016399" y="3259978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C190D-F420-4EE4-8CDC-D303D8883A0D}">
      <dsp:nvSpPr>
        <dsp:cNvPr id="0" name=""/>
        <dsp:cNvSpPr/>
      </dsp:nvSpPr>
      <dsp:spPr>
        <a:xfrm>
          <a:off x="6125655" y="3363772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用户代表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6143943" y="3382060"/>
        <a:ext cx="946729" cy="587822"/>
      </dsp:txXfrm>
    </dsp:sp>
    <dsp:sp modelId="{2E100C82-6D14-4013-AC83-86C306B9C542}">
      <dsp:nvSpPr>
        <dsp:cNvPr id="0" name=""/>
        <dsp:cNvSpPr/>
      </dsp:nvSpPr>
      <dsp:spPr>
        <a:xfrm>
          <a:off x="7218217" y="3259978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6D5DC-0621-425A-8680-C29FE49025C4}">
      <dsp:nvSpPr>
        <dsp:cNvPr id="0" name=""/>
        <dsp:cNvSpPr/>
      </dsp:nvSpPr>
      <dsp:spPr>
        <a:xfrm>
          <a:off x="7327473" y="3363772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需求师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7345761" y="3382060"/>
        <a:ext cx="946729" cy="5878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EA86A4B5-776F-49C1-8046-01AC5D0258F9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 noProof="0" smtClean="0"/>
              <a:t>Textmasterformate durch Klicken bearbeiten</a:t>
            </a:r>
            <a:endParaRPr lang="de-DE" noProof="0" smtClean="0"/>
          </a:p>
          <a:p>
            <a:pPr lvl="1"/>
            <a:r>
              <a:rPr lang="de-DE" noProof="0" smtClean="0"/>
              <a:t>Zweite Ebene</a:t>
            </a:r>
            <a:endParaRPr lang="de-DE" noProof="0" smtClean="0"/>
          </a:p>
          <a:p>
            <a:pPr lvl="2"/>
            <a:r>
              <a:rPr lang="de-DE" noProof="0" smtClean="0"/>
              <a:t>Dritte Ebene</a:t>
            </a:r>
            <a:endParaRPr lang="de-DE" noProof="0" smtClean="0"/>
          </a:p>
          <a:p>
            <a:pPr lvl="3"/>
            <a:r>
              <a:rPr lang="de-DE" noProof="0" smtClean="0"/>
              <a:t>Vierte Ebene</a:t>
            </a:r>
            <a:endParaRPr lang="de-DE" noProof="0" smtClean="0"/>
          </a:p>
          <a:p>
            <a:pPr lvl="4"/>
            <a:r>
              <a:rPr lang="de-DE" noProof="0" smtClean="0"/>
              <a:t>Fünfte Ebene</a:t>
            </a:r>
            <a:endParaRPr lang="de-DE" noProof="0" smtClean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D744E2D-6CE4-438C-B9A0-AF7F3BF83E59}" type="slidenum">
              <a:rPr lang="de-DE" altLang="zh-CN"/>
            </a:fld>
            <a:endParaRPr lang="de-DE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采购管理，比如外包，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0A793-C072-4DB4-AAF5-69ED796BA566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角色名可作为“组”的标识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44E2D-6CE4-438C-B9A0-AF7F3BF83E59}" type="slidenum">
              <a:rPr lang="de-DE" altLang="zh-CN" smtClean="0"/>
            </a:fld>
            <a:endParaRPr lang="de-DE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151467" y="4271963"/>
            <a:ext cx="9980084" cy="1081087"/>
          </a:xfrm>
        </p:spPr>
        <p:txBody>
          <a:bodyPr anchor="b"/>
          <a:lstStyle>
            <a:lvl1pPr>
              <a:lnSpc>
                <a:spcPct val="11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DE" dirty="0"/>
          </a:p>
        </p:txBody>
      </p:sp>
      <p:sp>
        <p:nvSpPr>
          <p:cNvPr id="111630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151467" y="5284788"/>
            <a:ext cx="10013951" cy="800100"/>
          </a:xfrm>
        </p:spPr>
        <p:txBody>
          <a:bodyPr tIns="45720" bIns="45720"/>
          <a:lstStyle>
            <a:lvl1pPr marL="0" indent="0">
              <a:buFont typeface="Wingdings" panose="05000000000000000000" pitchFamily="2" charset="2"/>
              <a:buNone/>
              <a:defRPr sz="2400"/>
            </a:lvl1pPr>
          </a:lstStyle>
          <a:p>
            <a:r>
              <a:rPr lang="de-DE" dirty="0"/>
              <a:t>Formatvorlage des Untertitelmasters durch Klicken bearbeiten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pic>
        <p:nvPicPr>
          <p:cNvPr id="6" name="图片 5" descr="软件学院LOGO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775" y="6269850"/>
            <a:ext cx="4871217" cy="5634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19633" y="252413"/>
            <a:ext cx="2840567" cy="5549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3700" y="252413"/>
            <a:ext cx="8322733" cy="5549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3700" y="1489075"/>
            <a:ext cx="5581651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8551" y="1489075"/>
            <a:ext cx="5581649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pn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3700" y="1489075"/>
            <a:ext cx="11366500" cy="4313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de-DE" altLang="zh-CN" dirty="0" smtClean="0"/>
              <a:t>Textmasterformate durch Klicken bearbeiten</a:t>
            </a:r>
            <a:endParaRPr lang="de-DE" altLang="zh-CN" dirty="0" smtClean="0"/>
          </a:p>
          <a:p>
            <a:pPr lvl="1"/>
            <a:r>
              <a:rPr lang="de-DE" altLang="zh-CN" dirty="0" smtClean="0"/>
              <a:t>Zweite Ebene</a:t>
            </a:r>
            <a:endParaRPr lang="de-DE" altLang="zh-CN" dirty="0" smtClean="0"/>
          </a:p>
          <a:p>
            <a:pPr lvl="2"/>
            <a:r>
              <a:rPr lang="de-DE" altLang="zh-CN" dirty="0" smtClean="0"/>
              <a:t>Dritte Ebene</a:t>
            </a:r>
            <a:endParaRPr lang="de-DE" altLang="zh-CN" dirty="0" smtClean="0"/>
          </a:p>
          <a:p>
            <a:pPr lvl="3"/>
            <a:r>
              <a:rPr lang="de-DE" altLang="zh-CN" dirty="0" smtClean="0"/>
              <a:t>Vierte Ebene</a:t>
            </a:r>
            <a:endParaRPr lang="de-DE" altLang="zh-CN" dirty="0" smtClean="0"/>
          </a:p>
          <a:p>
            <a:pPr lvl="4"/>
            <a:r>
              <a:rPr lang="de-DE" altLang="zh-CN" dirty="0" smtClean="0"/>
              <a:t>Fünfte Ebene</a:t>
            </a:r>
            <a:endParaRPr lang="de-DE" altLang="zh-CN" dirty="0" smtClean="0"/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165600" y="6365875"/>
            <a:ext cx="3860800" cy="247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noProof="1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400051" y="252413"/>
            <a:ext cx="11360149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de-DE" altLang="zh-CN" smtClean="0"/>
              <a:t>Klicken Sie, um das Titelformat zu bearbeiten</a:t>
            </a:r>
            <a:endParaRPr lang="de-DE" altLang="zh-CN" smtClean="0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292100" y="6365875"/>
            <a:ext cx="1790700" cy="247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r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Page </a:t>
            </a:r>
            <a:r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</a:t>
            </a:r>
            <a:r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fld id="{32D91C8F-FAEA-4B44-9189-5505FEED48C3}" type="slidenum"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lang="de-DE" altLang="zh-CN" sz="10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7" name="图片 6" descr="软件学院LOGO1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33" y="6443496"/>
            <a:ext cx="2966204" cy="3430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44500" indent="-262255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20725" indent="-274955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87425" indent="-265430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54125" indent="-265430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113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GIF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95800" y="3352800"/>
            <a:ext cx="6029356" cy="609600"/>
          </a:xfrm>
        </p:spPr>
        <p:txBody>
          <a:bodyPr/>
          <a:lstStyle/>
          <a:p>
            <a:r>
              <a:rPr lang="zh-CN" altLang="en-US" sz="2800" dirty="0" smtClean="0"/>
              <a:t>第三章 项目规划</a:t>
            </a:r>
            <a:r>
              <a:rPr lang="en-US" altLang="zh-CN" sz="2800" dirty="0" smtClean="0">
                <a:sym typeface="+mn-ea"/>
              </a:rPr>
              <a:t>——</a:t>
            </a:r>
            <a:r>
              <a:rPr lang="zh-CN" altLang="en-US" sz="2800" dirty="0" smtClean="0">
                <a:sym typeface="+mn-ea"/>
              </a:rPr>
              <a:t>人力资源</a:t>
            </a:r>
            <a:endParaRPr lang="zh-CN" altLang="en-US" sz="2800" dirty="0" smtClean="0">
              <a:sym typeface="+mn-ea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" y="214630"/>
            <a:ext cx="6534785" cy="5334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accent3"/>
                </a:solidFill>
              </a:rPr>
              <a:t>IT </a:t>
            </a:r>
            <a:r>
              <a:rPr lang="zh-CN" altLang="en-US" b="1" dirty="0" smtClean="0">
                <a:solidFill>
                  <a:schemeClr val="accent3"/>
                </a:solidFill>
              </a:rPr>
              <a:t>项目管理</a:t>
            </a:r>
            <a:endParaRPr lang="en-US" altLang="zh-CN" b="1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人力资源计划中的角色和职责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3700" y="1395730"/>
            <a:ext cx="9443720" cy="4313555"/>
          </a:xfrm>
        </p:spPr>
        <p:txBody>
          <a:bodyPr/>
          <a:lstStyle/>
          <a:p>
            <a:r>
              <a:rPr lang="zh-CN" altLang="en-US" sz="2400" dirty="0" smtClean="0"/>
              <a:t>角色。说明某人负责项目某部分工作的特定身份的名词。例如架构师、开发人员、测试人员</a:t>
            </a:r>
            <a:endParaRPr lang="en-US" altLang="zh-CN" sz="2400" dirty="0" smtClean="0"/>
          </a:p>
          <a:p>
            <a:r>
              <a:rPr lang="zh-CN" altLang="en-US" sz="2400" dirty="0" smtClean="0"/>
              <a:t>职权。使用项目资源、做出决策及签字批准的权力。例如架构师可对项目采用的架构方案决策</a:t>
            </a:r>
            <a:endParaRPr lang="en-US" altLang="zh-CN" sz="2400" dirty="0" smtClean="0"/>
          </a:p>
          <a:p>
            <a:r>
              <a:rPr lang="zh-CN" altLang="en-US" sz="2400" dirty="0" smtClean="0"/>
              <a:t>职责。为完成项目活动，项目团队成员应该履行的工作。例如测试人员负责所有的测试工作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当个人职权水平与职责相匹配时，就能最好地开展工作</a:t>
            </a:r>
            <a:endParaRPr lang="en-US" altLang="zh-CN" sz="2000" dirty="0" smtClean="0"/>
          </a:p>
          <a:p>
            <a:r>
              <a:rPr lang="zh-CN" altLang="en-US" sz="2400" dirty="0" smtClean="0"/>
              <a:t>能力。为完成项目活动，成员所需具备的技能和才干。例如嵌入开发项目要求程序员必须熟练运用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C++</a:t>
            </a:r>
            <a:r>
              <a:rPr lang="zh-CN" altLang="en-US" sz="2400" dirty="0" smtClean="0"/>
              <a:t>编程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当发现成员能力与职责不匹配，必须主动采取措施，如安排培训、招募新成员、调整进度计划或工作范围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人员配备管理计划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dirty="0" smtClean="0"/>
              <a:t>人员招募。内部还是外部？集中办公还是分散？</a:t>
            </a:r>
            <a:endParaRPr lang="en-US" altLang="zh-CN" sz="2400" dirty="0" smtClean="0"/>
          </a:p>
          <a:p>
            <a:r>
              <a:rPr lang="zh-CN" altLang="en-US" sz="2400" dirty="0" smtClean="0"/>
              <a:t>资源日历。资源直方图等</a:t>
            </a:r>
            <a:endParaRPr lang="en-US" altLang="zh-CN" sz="2400" dirty="0" smtClean="0"/>
          </a:p>
          <a:p>
            <a:r>
              <a:rPr lang="zh-CN" altLang="en-US" sz="2400" dirty="0" smtClean="0"/>
              <a:t>人员遣散计划。节约成本、提高士气</a:t>
            </a:r>
            <a:endParaRPr lang="en-US" altLang="zh-CN" sz="2400" dirty="0" smtClean="0"/>
          </a:p>
          <a:p>
            <a:r>
              <a:rPr lang="zh-CN" altLang="en-US" sz="2400" dirty="0" smtClean="0"/>
              <a:t>培训需要</a:t>
            </a:r>
            <a:endParaRPr lang="en-US" altLang="zh-CN" sz="2400" dirty="0" smtClean="0"/>
          </a:p>
          <a:p>
            <a:r>
              <a:rPr lang="zh-CN" altLang="en-US" sz="2400" dirty="0" smtClean="0"/>
              <a:t>认可与奖励。明确奖励标准和奖励制度</a:t>
            </a:r>
            <a:endParaRPr lang="en-US" altLang="zh-CN" sz="2400" dirty="0" smtClean="0"/>
          </a:p>
          <a:p>
            <a:r>
              <a:rPr lang="zh-CN" altLang="en-US" sz="2400" dirty="0" smtClean="0"/>
              <a:t>合规性。遵循劳动法，例如加班费等</a:t>
            </a:r>
            <a:endParaRPr lang="en-US" altLang="zh-CN" sz="2400" dirty="0" smtClean="0"/>
          </a:p>
          <a:p>
            <a:r>
              <a:rPr lang="zh-CN" altLang="en-US" sz="2400" dirty="0" smtClean="0"/>
              <a:t>安全。</a:t>
            </a:r>
            <a:r>
              <a:rPr lang="zh-CN" altLang="en-US" sz="2400" smtClean="0"/>
              <a:t>保护成员远离</a:t>
            </a:r>
            <a:r>
              <a:rPr lang="zh-CN" altLang="en-US" sz="2400" dirty="0" smtClean="0"/>
              <a:t>安全隐患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规划人力资源的成果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《</a:t>
            </a:r>
            <a:r>
              <a:rPr lang="zh-CN" altLang="en-US" sz="2400" dirty="0" smtClean="0"/>
              <a:t>人力资源计划</a:t>
            </a:r>
            <a:r>
              <a:rPr lang="en-US" altLang="zh-CN" sz="2400" dirty="0" smtClean="0"/>
              <a:t>》</a:t>
            </a:r>
            <a:r>
              <a:rPr lang="zh-CN" altLang="en-US" sz="2400" dirty="0"/>
              <a:t>：团队的结构、角色、职责、所需技能</a:t>
            </a:r>
            <a:r>
              <a:rPr lang="en-US" altLang="zh-CN" sz="2400" dirty="0"/>
              <a:t>;</a:t>
            </a:r>
            <a:endParaRPr lang="en-US" altLang="zh-CN" sz="2400" dirty="0" smtClean="0"/>
          </a:p>
          <a:p>
            <a:r>
              <a:rPr lang="en-US" altLang="zh-CN" sz="2400" dirty="0" smtClean="0"/>
              <a:t>《</a:t>
            </a:r>
            <a:r>
              <a:rPr lang="zh-CN" altLang="en-US" sz="2400" dirty="0" smtClean="0"/>
              <a:t>人员配备管理计划</a:t>
            </a:r>
            <a:r>
              <a:rPr lang="en-US" altLang="zh-CN" sz="2400" dirty="0" smtClean="0"/>
              <a:t>》</a:t>
            </a:r>
            <a:r>
              <a:rPr lang="zh-CN" altLang="en-US" sz="2400" dirty="0"/>
              <a:t>：团队成员的进入、培养、奖惩、离开</a:t>
            </a:r>
            <a:r>
              <a:rPr lang="en-US" altLang="zh-CN" sz="2400" dirty="0"/>
              <a:t>;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：在</a:t>
            </a:r>
            <a:r>
              <a:rPr lang="en-US" altLang="zh-CN" dirty="0" smtClean="0"/>
              <a:t>MS Project</a:t>
            </a:r>
            <a:r>
              <a:rPr lang="zh-CN" altLang="en-US" dirty="0" smtClean="0"/>
              <a:t>中调整人员分配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此阶段已明确执行阶段的具体人员，可将之前进度计划文件中的代号更新为具体的人员；具体人员与当初设想可能有差别，会带来进度、成本的变化；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部分人员可能缺少，需要外部招聘，暂时保留代号的方式；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角色名可作为“组”的标识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激励理论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dirty="0" smtClean="0"/>
              <a:t>马斯洛的“需求层次理论”</a:t>
            </a:r>
            <a:endParaRPr lang="en-US" altLang="zh-CN" sz="2400" dirty="0" smtClean="0"/>
          </a:p>
          <a:p>
            <a:r>
              <a:rPr lang="zh-CN" altLang="en-US" sz="2400" dirty="0" smtClean="0"/>
              <a:t>赫茨伯格的“激励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保健因素理论”</a:t>
            </a:r>
            <a:endParaRPr lang="en-US" altLang="zh-CN" sz="2400" dirty="0" smtClean="0"/>
          </a:p>
          <a:p>
            <a:r>
              <a:rPr lang="zh-CN" altLang="en-US" sz="2400" dirty="0" smtClean="0"/>
              <a:t>麦格雷戈的“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理论和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理论”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Fifth Edition, Copyright 2007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马斯洛的“需求层次理论”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Fifth Edition, Copyright 2007</a:t>
            </a:r>
            <a:endParaRPr lang="en-US" dirty="0"/>
          </a:p>
        </p:txBody>
      </p:sp>
      <p:pic>
        <p:nvPicPr>
          <p:cNvPr id="1026" name="Picture 2" descr="http://www.tobaccochina.com/uploadfiles/pic/20090121012725292A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00200"/>
            <a:ext cx="5445102" cy="44958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097792" y="4945559"/>
            <a:ext cx="323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最基本的衣、食、住、行等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生存条件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10400" y="4003040"/>
            <a:ext cx="323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稳定的职业、经济、健康等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保障条件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21592" y="3361690"/>
            <a:ext cx="323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人际关系、基本社会活动等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0400" y="2606318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信心、被尊重等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18655" y="1898650"/>
            <a:ext cx="348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创造力、自觉性、公众价值等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赫茨伯格的“激励</a:t>
            </a:r>
            <a:r>
              <a:rPr lang="en-US" altLang="zh-CN" dirty="0" smtClean="0"/>
              <a:t>-</a:t>
            </a:r>
            <a:r>
              <a:rPr lang="zh-CN" altLang="en-US" dirty="0" smtClean="0"/>
              <a:t>保健因素理论”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00050" y="1371600"/>
            <a:ext cx="10318750" cy="1219200"/>
          </a:xfrm>
        </p:spPr>
        <p:txBody>
          <a:bodyPr/>
          <a:lstStyle/>
          <a:p>
            <a:r>
              <a:rPr lang="zh-CN" altLang="en-US" sz="2400" dirty="0" smtClean="0"/>
              <a:t>保健因素：降低导致工作不满的因素</a:t>
            </a:r>
            <a:endParaRPr lang="en-US" altLang="zh-CN" sz="2400" dirty="0" smtClean="0"/>
          </a:p>
          <a:p>
            <a:r>
              <a:rPr lang="zh-CN" altLang="en-US" sz="2400" dirty="0" smtClean="0"/>
              <a:t>激励因素：加强对工作满意的因素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Fifth Edition, Copyright 2007</a:t>
            </a:r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362200" y="2602230"/>
          <a:ext cx="7467600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保健因素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激励因素</a:t>
                      </a:r>
                      <a:endParaRPr lang="zh-CN" alt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更高的薪水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更严格的监管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更活跃的工作环境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电脑或其它设备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健康福利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工作培训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工作成就感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工作得到的认可和赞赏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工作本身的内容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工作责任感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工作的晋升机会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工作的成长发展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麦格雷戈的“</a:t>
            </a:r>
            <a:r>
              <a:rPr lang="en-US" altLang="zh-CN" dirty="0" smtClean="0"/>
              <a:t>X</a:t>
            </a:r>
            <a:r>
              <a:rPr lang="zh-CN" altLang="en-US" dirty="0" smtClean="0"/>
              <a:t>理论和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理论”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quarter" idx="1"/>
          </p:nvPr>
        </p:nvGraphicFramePr>
        <p:xfrm>
          <a:off x="1905000" y="1371600"/>
          <a:ext cx="8305800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2900"/>
                <a:gridCol w="41529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dirty="0" smtClean="0"/>
                        <a:t>X</a:t>
                      </a:r>
                      <a:r>
                        <a:rPr lang="zh-CN" altLang="en-US" sz="2000" b="1" dirty="0" smtClean="0"/>
                        <a:t>理论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dirty="0" smtClean="0"/>
                        <a:t>Y</a:t>
                      </a:r>
                      <a:r>
                        <a:rPr lang="zh-CN" altLang="en-US" sz="2000" b="1" dirty="0" smtClean="0"/>
                        <a:t>理论</a:t>
                      </a:r>
                      <a:endParaRPr lang="zh-CN" alt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员工本质上是以自我为中心的，好逸恶劳的，缺乏进取心的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传统管理工人的方法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一种自顶向下看待应如何管理人的观点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员工对组织的需要采取消极和抵制的态度不是天生的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员工是乐于承担责任，关心自我发展及自我实现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dirty="0" smtClean="0"/>
                        <a:t>管理者应尽力创造一种环境，以使员工在向组织目标努力过程中实现自身目标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Fifth Edition, Copyright 2007</a:t>
            </a:r>
            <a:endParaRPr lang="en-US" dirty="0"/>
          </a:p>
        </p:txBody>
      </p:sp>
      <p:sp>
        <p:nvSpPr>
          <p:cNvPr id="7" name="椭圆形标注 6"/>
          <p:cNvSpPr/>
          <p:nvPr/>
        </p:nvSpPr>
        <p:spPr bwMode="auto">
          <a:xfrm>
            <a:off x="4136571" y="5535386"/>
            <a:ext cx="4065814" cy="1028700"/>
          </a:xfrm>
          <a:prstGeom prst="wedgeEllipseCallout">
            <a:avLst>
              <a:gd name="adj1" fmla="val 36529"/>
              <a:gd name="adj2" fmla="val -11245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适用于智慧型团队管理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180" y="1489075"/>
            <a:ext cx="5773420" cy="4313555"/>
          </a:xfrm>
        </p:spPr>
        <p:txBody>
          <a:bodyPr/>
          <a:lstStyle/>
          <a:p>
            <a:r>
              <a:rPr lang="en-US" altLang="zh-CN" sz="2400" dirty="0" smtClean="0"/>
              <a:t>IT</a:t>
            </a:r>
            <a:r>
              <a:rPr lang="zh-CN" altLang="en-US" sz="2400" dirty="0" smtClean="0"/>
              <a:t>项目的智慧密集型特征决定了应</a:t>
            </a:r>
            <a:r>
              <a:rPr lang="zh-CN" altLang="en-US" sz="2400" dirty="0" smtClean="0">
                <a:solidFill>
                  <a:srgbClr val="FF0000"/>
                </a:solidFill>
              </a:rPr>
              <a:t>特别关注稀缺或有限人力资源的可得性，或者各方面对这些资源的竞争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en-US" altLang="zh-CN" sz="2400" dirty="0" smtClean="0"/>
              <a:t>IT</a:t>
            </a:r>
            <a:r>
              <a:rPr lang="zh-CN" altLang="en-US" sz="2400" dirty="0" smtClean="0"/>
              <a:t>项目需要各种专家，必须提前规划好团队组织结构、人员具体要求才能有目标地网罗人才；</a:t>
            </a:r>
            <a:endParaRPr lang="en-US" altLang="zh-CN" sz="2400" dirty="0" smtClean="0"/>
          </a:p>
          <a:p>
            <a:r>
              <a:rPr lang="zh-CN" altLang="en-US" sz="2400" dirty="0" smtClean="0"/>
              <a:t>项目经理必须做好人才的招募、培养、使用、团结、激励等工作才能确保项目其它指标的实现；</a:t>
            </a:r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6494577" y="4470552"/>
            <a:ext cx="403987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二十一世纪什么最贵？    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人才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48482" name="Picture 2" descr="http://homea.people.com.cn/mediafile/200501/21/F200501210859040000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443" y="1489256"/>
            <a:ext cx="3810000" cy="2695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试练、作业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dirty="0"/>
              <a:t>小组讨论完成：</a:t>
            </a:r>
            <a:endParaRPr lang="en-US" altLang="zh-CN" sz="2600" dirty="0"/>
          </a:p>
          <a:p>
            <a:pPr lvl="2"/>
            <a:r>
              <a:rPr lang="zh-CN" altLang="en-US" sz="2200" dirty="0">
                <a:solidFill>
                  <a:srgbClr val="FF0000"/>
                </a:solidFill>
              </a:rPr>
              <a:t>完成大学生电子商务网站项目人力资源计划和人员配备管理计划，并在</a:t>
            </a:r>
            <a:r>
              <a:rPr lang="en-US" altLang="zh-CN" sz="2200" dirty="0">
                <a:solidFill>
                  <a:srgbClr val="FF0000"/>
                </a:solidFill>
              </a:rPr>
              <a:t>Project</a:t>
            </a:r>
            <a:r>
              <a:rPr lang="zh-CN" altLang="en-US" sz="2200" dirty="0">
                <a:solidFill>
                  <a:srgbClr val="FF0000"/>
                </a:solidFill>
              </a:rPr>
              <a:t>文件中进行相应调整，课上选几个小组分享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2"/>
            <a:r>
              <a:rPr lang="zh-CN" altLang="en-US" sz="2400" b="1" dirty="0">
                <a:solidFill>
                  <a:srgbClr val="FF0000"/>
                </a:solidFill>
              </a:rPr>
              <a:t>课后小组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共同</a:t>
            </a:r>
            <a:r>
              <a:rPr lang="zh-CN" altLang="en-US" sz="2400" b="1" dirty="0">
                <a:solidFill>
                  <a:srgbClr val="FF0000"/>
                </a:solidFill>
              </a:rPr>
              <a:t>完成人力资源计划和人员配备管理计划</a:t>
            </a:r>
            <a:r>
              <a:rPr lang="zh-CN" altLang="en-US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。</a:t>
            </a:r>
            <a:r>
              <a:rPr lang="zh-CN" altLang="en-US" sz="2400" b="1" dirty="0">
                <a:solidFill>
                  <a:srgbClr val="FF0000"/>
                </a:solidFill>
              </a:rPr>
              <a:t>成果保留，后续的所有练习依此扩展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上节回顾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质量管理是一个非常专业和庞大的领域，通常项目中都有这方面的专家来负责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WordArt 5"/>
          <p:cNvSpPr>
            <a:spLocks noChangeArrowheads="1" noChangeShapeType="1" noTextEdit="1"/>
          </p:cNvSpPr>
          <p:nvPr/>
        </p:nvSpPr>
        <p:spPr bwMode="gray">
          <a:xfrm>
            <a:off x="4648200" y="3352800"/>
            <a:ext cx="44196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Thank You !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349" y="1758818"/>
            <a:ext cx="8382727" cy="3773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5258733" y="3184070"/>
            <a:ext cx="1526751" cy="10287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参考项目管理的十大知识领域完成规划</a:t>
            </a:r>
            <a:endParaRPr lang="zh-CN" altLang="en-US" dirty="0"/>
          </a:p>
        </p:txBody>
      </p:sp>
      <p:graphicFrame>
        <p:nvGraphicFramePr>
          <p:cNvPr id="7" name="图示 6"/>
          <p:cNvGraphicFramePr/>
          <p:nvPr/>
        </p:nvGraphicFramePr>
        <p:xfrm>
          <a:off x="1524000" y="1567552"/>
          <a:ext cx="9143999" cy="3247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2556385" y="4564262"/>
            <a:ext cx="7046268" cy="1302961"/>
            <a:chOff x="1032385" y="5046227"/>
            <a:chExt cx="7046268" cy="1302961"/>
          </a:xfrm>
        </p:grpSpPr>
        <p:sp>
          <p:nvSpPr>
            <p:cNvPr id="9" name="右大括号 8"/>
            <p:cNvSpPr/>
            <p:nvPr/>
          </p:nvSpPr>
          <p:spPr>
            <a:xfrm rot="5400000">
              <a:off x="4257636" y="1820976"/>
              <a:ext cx="595766" cy="7046268"/>
            </a:xfrm>
            <a:prstGeom prst="righ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4"/>
            <p:cNvSpPr/>
            <p:nvPr/>
          </p:nvSpPr>
          <p:spPr bwMode="auto">
            <a:xfrm>
              <a:off x="3961535" y="5810872"/>
              <a:ext cx="1225849" cy="53831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整合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十大知识领域在规划阶段的规律和关联性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76399" y="3581400"/>
            <a:ext cx="1348155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做什么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（范围管理）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05200" y="2590800"/>
            <a:ext cx="16002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什么时候做？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（时间管理）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05200" y="3581399"/>
            <a:ext cx="16002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以什么代价做？</a:t>
            </a:r>
            <a:br>
              <a:rPr lang="en-US" altLang="zh-CN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（成本管理）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05200" y="4495800"/>
            <a:ext cx="16764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按什么要求做？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（质量管理）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决策 9"/>
          <p:cNvSpPr/>
          <p:nvPr/>
        </p:nvSpPr>
        <p:spPr>
          <a:xfrm>
            <a:off x="5632939" y="2438401"/>
            <a:ext cx="996461" cy="289559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需要什么</a:t>
            </a:r>
            <a:b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  <a:endParaRPr lang="zh-CN" altLang="en-US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62799" y="2590799"/>
            <a:ext cx="1676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62799" y="4495800"/>
            <a:ext cx="1676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220200" y="3428999"/>
            <a:ext cx="1295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如何沟通？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52600" y="1295400"/>
            <a:ext cx="8686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如何实现综合最优？（整合管理）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52600" y="5791200"/>
            <a:ext cx="8686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有哪些风险？（风险管理）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肘形连接符 17"/>
          <p:cNvCxnSpPr>
            <a:stCxn id="6" idx="3"/>
            <a:endCxn id="7" idx="1"/>
          </p:cNvCxnSpPr>
          <p:nvPr/>
        </p:nvCxnSpPr>
        <p:spPr>
          <a:xfrm flipV="1">
            <a:off x="3024554" y="2895600"/>
            <a:ext cx="480646" cy="990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6" idx="3"/>
            <a:endCxn id="8" idx="1"/>
          </p:cNvCxnSpPr>
          <p:nvPr/>
        </p:nvCxnSpPr>
        <p:spPr>
          <a:xfrm flipV="1">
            <a:off x="3024554" y="3886199"/>
            <a:ext cx="480646" cy="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6" idx="3"/>
            <a:endCxn id="9" idx="1"/>
          </p:cNvCxnSpPr>
          <p:nvPr/>
        </p:nvCxnSpPr>
        <p:spPr>
          <a:xfrm>
            <a:off x="3024554" y="3886200"/>
            <a:ext cx="480646" cy="914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7" idx="3"/>
            <a:endCxn id="10" idx="1"/>
          </p:cNvCxnSpPr>
          <p:nvPr/>
        </p:nvCxnSpPr>
        <p:spPr>
          <a:xfrm>
            <a:off x="5105401" y="2895600"/>
            <a:ext cx="527538" cy="9906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8" idx="3"/>
            <a:endCxn id="10" idx="1"/>
          </p:cNvCxnSpPr>
          <p:nvPr/>
        </p:nvCxnSpPr>
        <p:spPr>
          <a:xfrm>
            <a:off x="5105401" y="3886199"/>
            <a:ext cx="527538" cy="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9" idx="3"/>
            <a:endCxn id="10" idx="1"/>
          </p:cNvCxnSpPr>
          <p:nvPr/>
        </p:nvCxnSpPr>
        <p:spPr>
          <a:xfrm flipV="1">
            <a:off x="5181601" y="3886201"/>
            <a:ext cx="451338" cy="9143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0" idx="3"/>
            <a:endCxn id="12" idx="1"/>
          </p:cNvCxnSpPr>
          <p:nvPr/>
        </p:nvCxnSpPr>
        <p:spPr>
          <a:xfrm flipV="1">
            <a:off x="6629400" y="2895600"/>
            <a:ext cx="533399" cy="9906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0" idx="3"/>
            <a:endCxn id="13" idx="1"/>
          </p:cNvCxnSpPr>
          <p:nvPr/>
        </p:nvCxnSpPr>
        <p:spPr>
          <a:xfrm>
            <a:off x="6629400" y="3886201"/>
            <a:ext cx="533399" cy="914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形状 35"/>
          <p:cNvCxnSpPr>
            <a:stCxn id="12" idx="3"/>
            <a:endCxn id="14" idx="0"/>
          </p:cNvCxnSpPr>
          <p:nvPr/>
        </p:nvCxnSpPr>
        <p:spPr>
          <a:xfrm>
            <a:off x="8839200" y="2895600"/>
            <a:ext cx="1028701" cy="53339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形状 37"/>
          <p:cNvCxnSpPr>
            <a:stCxn id="13" idx="3"/>
            <a:endCxn id="14" idx="2"/>
          </p:cNvCxnSpPr>
          <p:nvPr/>
        </p:nvCxnSpPr>
        <p:spPr>
          <a:xfrm flipV="1">
            <a:off x="8839200" y="4038600"/>
            <a:ext cx="1028701" cy="762001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左右箭头 39"/>
          <p:cNvSpPr/>
          <p:nvPr/>
        </p:nvSpPr>
        <p:spPr>
          <a:xfrm rot="5400000">
            <a:off x="40386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2" name="左右箭头 41"/>
          <p:cNvSpPr/>
          <p:nvPr/>
        </p:nvSpPr>
        <p:spPr>
          <a:xfrm rot="5400000">
            <a:off x="2057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3" name="左右箭头 42"/>
          <p:cNvSpPr/>
          <p:nvPr/>
        </p:nvSpPr>
        <p:spPr>
          <a:xfrm rot="5400000">
            <a:off x="7772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4" name="左右箭头 43"/>
          <p:cNvSpPr/>
          <p:nvPr/>
        </p:nvSpPr>
        <p:spPr>
          <a:xfrm rot="5400000">
            <a:off x="9677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5" name="左右箭头 44"/>
          <p:cNvSpPr/>
          <p:nvPr/>
        </p:nvSpPr>
        <p:spPr>
          <a:xfrm rot="5400000">
            <a:off x="41148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6" name="左右箭头 45"/>
          <p:cNvSpPr/>
          <p:nvPr/>
        </p:nvSpPr>
        <p:spPr>
          <a:xfrm rot="5400000">
            <a:off x="2133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7" name="左右箭头 46"/>
          <p:cNvSpPr/>
          <p:nvPr/>
        </p:nvSpPr>
        <p:spPr>
          <a:xfrm rot="5400000">
            <a:off x="7848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8" name="左右箭头 47"/>
          <p:cNvSpPr/>
          <p:nvPr/>
        </p:nvSpPr>
        <p:spPr>
          <a:xfrm rot="5400000">
            <a:off x="9753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有人问比尔盖茨：“如果让你离开现在的公司，你还能创办第二个微软吗？“</a:t>
            </a:r>
            <a:endParaRPr lang="en-US" altLang="zh-CN" sz="2400" dirty="0" smtClean="0"/>
          </a:p>
          <a:p>
            <a:r>
              <a:rPr lang="zh-CN" altLang="en-US" sz="2400" dirty="0" smtClean="0"/>
              <a:t>比尔盖茨坚定地回答：”能。“，但他接着补充了一句话，”只要允许我带走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人。。。。。。“</a:t>
            </a:r>
            <a:endParaRPr lang="zh-CN" altLang="en-US" sz="2400" dirty="0"/>
          </a:p>
        </p:txBody>
      </p:sp>
      <p:pic>
        <p:nvPicPr>
          <p:cNvPr id="167938" name="Picture 2" descr="http://www.toocall.com/uploadeditor/2(4)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474" y="2852706"/>
            <a:ext cx="3596354" cy="35963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规划人力资源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规划人力资源回答“</a:t>
            </a:r>
            <a:r>
              <a:rPr lang="zh-CN" altLang="en-US" sz="2400" dirty="0" smtClean="0">
                <a:solidFill>
                  <a:srgbClr val="FF0000"/>
                </a:solidFill>
              </a:rPr>
              <a:t>需要什么样的人，如何招募、管理、激励他们分工协作</a:t>
            </a:r>
            <a:r>
              <a:rPr lang="zh-CN" altLang="en-US" sz="2400" dirty="0" smtClean="0"/>
              <a:t>”的问题，由</a:t>
            </a:r>
            <a:r>
              <a:rPr lang="zh-CN" altLang="en-US" sz="2400" dirty="0" smtClean="0">
                <a:solidFill>
                  <a:srgbClr val="FF0000"/>
                </a:solidFill>
              </a:rPr>
              <a:t>项目经理</a:t>
            </a:r>
            <a:r>
              <a:rPr lang="zh-CN" altLang="en-US" sz="2400" dirty="0" smtClean="0">
                <a:solidFill>
                  <a:schemeClr val="tx1"/>
                </a:solidFill>
              </a:rPr>
              <a:t>和</a:t>
            </a:r>
            <a:r>
              <a:rPr lang="zh-CN" altLang="en-US" sz="2400" dirty="0" smtClean="0">
                <a:solidFill>
                  <a:srgbClr val="FF0000"/>
                </a:solidFill>
              </a:rPr>
              <a:t>人力资源部门</a:t>
            </a:r>
            <a:r>
              <a:rPr lang="zh-CN" altLang="en-US" sz="2400" dirty="0" smtClean="0"/>
              <a:t>负责，其它成员配合。成果是：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《</a:t>
            </a:r>
            <a:r>
              <a:rPr lang="zh-CN" altLang="en-US" sz="2000" dirty="0" smtClean="0"/>
              <a:t>人力资源计划</a:t>
            </a:r>
            <a:r>
              <a:rPr lang="en-US" altLang="zh-CN" sz="2000" dirty="0" smtClean="0"/>
              <a:t>》,</a:t>
            </a:r>
            <a:r>
              <a:rPr lang="zh-CN" altLang="en-US" sz="2000" dirty="0" smtClean="0"/>
              <a:t>团队的结构、角色、职责、所需技能</a:t>
            </a:r>
            <a:r>
              <a:rPr lang="en-US" altLang="zh-CN" sz="2000" dirty="0" smtClean="0"/>
              <a:t>;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《</a:t>
            </a:r>
            <a:r>
              <a:rPr lang="zh-CN" altLang="en-US" sz="2000" dirty="0" smtClean="0"/>
              <a:t>人员配备管理计划</a:t>
            </a:r>
            <a:r>
              <a:rPr lang="en-US" altLang="zh-CN" sz="2000" dirty="0" smtClean="0"/>
              <a:t>》,</a:t>
            </a:r>
            <a:r>
              <a:rPr lang="zh-CN" altLang="en-US" sz="2000" dirty="0" smtClean="0"/>
              <a:t>团队成员的进入、培养、奖惩、离开</a:t>
            </a:r>
            <a:r>
              <a:rPr lang="en-US" altLang="zh-CN" sz="2000" dirty="0" smtClean="0"/>
              <a:t>;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团队的组织结构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dirty="0" smtClean="0"/>
              <a:t>组织结构图案例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</p:txBody>
      </p:sp>
      <p:graphicFrame>
        <p:nvGraphicFramePr>
          <p:cNvPr id="4" name="图示 3"/>
          <p:cNvGraphicFramePr/>
          <p:nvPr/>
        </p:nvGraphicFramePr>
        <p:xfrm>
          <a:off x="1745861" y="932334"/>
          <a:ext cx="8318090" cy="5427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更多团队组织结构</a:t>
            </a:r>
            <a:endParaRPr lang="zh-CN" altLang="en-US" dirty="0"/>
          </a:p>
        </p:txBody>
      </p:sp>
      <p:pic>
        <p:nvPicPr>
          <p:cNvPr id="3074" name="Picture 2" descr="http://www.uml.org.cn/xmgl/images/figure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800715"/>
            <a:ext cx="4655372" cy="372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images.cnblogs.com/cnblogs_com/cleo/about-roles_cmm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295" y="1800860"/>
            <a:ext cx="6602095" cy="372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59430" y="5528268"/>
            <a:ext cx="21355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SCRUM</a:t>
            </a:r>
            <a:r>
              <a:rPr lang="zh-CN" altLang="en-US" b="1" dirty="0" smtClean="0">
                <a:solidFill>
                  <a:srgbClr val="FF0000"/>
                </a:solidFill>
              </a:rPr>
              <a:t>团队结构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3655" y="5528117"/>
            <a:ext cx="17399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MSF</a:t>
            </a:r>
            <a:r>
              <a:rPr lang="zh-CN" altLang="en-US" b="1" dirty="0" smtClean="0">
                <a:solidFill>
                  <a:srgbClr val="FF0000"/>
                </a:solidFill>
              </a:rPr>
              <a:t>团队结构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5"/>
  <p:tag name="KSO_WM_TEMPLATE_SCENE_ID" val="1"/>
  <p:tag name="KSO_WM_TEMPLATE_JOB_ID" val="5"/>
  <p:tag name="KSO_WM_TEMPLATE_TOPIC_DEFAULT" val="0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1981</Words>
  <Application>WPS 演示</Application>
  <PresentationFormat>全屏显示(4:3)</PresentationFormat>
  <Paragraphs>170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Arial</vt:lpstr>
      <vt:lpstr>Arial Unicode MS</vt:lpstr>
      <vt:lpstr>Standarddesign</vt:lpstr>
      <vt:lpstr>第三章 项目规划——人力资源</vt:lpstr>
      <vt:lpstr>上节回顾</vt:lpstr>
      <vt:lpstr>PowerPoint 演示文稿</vt:lpstr>
      <vt:lpstr>参考项目管理的十大知识领域完成规划</vt:lpstr>
      <vt:lpstr>十大知识领域在规划阶段的规律和关联性</vt:lpstr>
      <vt:lpstr>PowerPoint 演示文稿</vt:lpstr>
      <vt:lpstr>规划人力资源</vt:lpstr>
      <vt:lpstr>团队的组织结构</vt:lpstr>
      <vt:lpstr>更多团队组织结构</vt:lpstr>
      <vt:lpstr>人力资源计划中的角色和职责</vt:lpstr>
      <vt:lpstr>人员配备管理计划</vt:lpstr>
      <vt:lpstr>规划人力资源的成果</vt:lpstr>
      <vt:lpstr>DEMO：在MS Project中调整人员分配</vt:lpstr>
      <vt:lpstr>激励理论</vt:lpstr>
      <vt:lpstr>马斯洛的“需求层次理论”</vt:lpstr>
      <vt:lpstr>赫茨伯格的“激励-保健因素理论”</vt:lpstr>
      <vt:lpstr>麦格雷戈的“X理论和Y理论”</vt:lpstr>
      <vt:lpstr>小结</vt:lpstr>
      <vt:lpstr>试练、作业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zhaosheng</dc:creator>
  <dc:description>PresentationLoad.com</dc:description>
  <cp:lastModifiedBy>qile</cp:lastModifiedBy>
  <cp:revision>896</cp:revision>
  <dcterms:created xsi:type="dcterms:W3CDTF">2007-11-27T23:54:00Z</dcterms:created>
  <dcterms:modified xsi:type="dcterms:W3CDTF">2020-04-16T03:23:07Z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2052-11.1.0.9584</vt:lpwstr>
  </property>
</Properties>
</file>