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handoutMasterIdLst>
    <p:handoutMasterId r:id="rId27"/>
  </p:handoutMasterIdLst>
  <p:sldIdLst>
    <p:sldId id="256" r:id="rId3"/>
    <p:sldId id="321" r:id="rId4"/>
    <p:sldId id="339" r:id="rId5"/>
    <p:sldId id="341" r:id="rId6"/>
    <p:sldId id="325" r:id="rId7"/>
    <p:sldId id="326" r:id="rId8"/>
    <p:sldId id="327" r:id="rId9"/>
    <p:sldId id="328" r:id="rId10"/>
    <p:sldId id="329" r:id="rId11"/>
    <p:sldId id="330" r:id="rId12"/>
    <p:sldId id="331" r:id="rId13"/>
    <p:sldId id="338" r:id="rId14"/>
    <p:sldId id="343" r:id="rId16"/>
    <p:sldId id="333" r:id="rId17"/>
    <p:sldId id="359" r:id="rId18"/>
    <p:sldId id="334" r:id="rId19"/>
    <p:sldId id="335" r:id="rId20"/>
    <p:sldId id="336" r:id="rId21"/>
    <p:sldId id="337" r:id="rId22"/>
    <p:sldId id="344" r:id="rId23"/>
    <p:sldId id="366" r:id="rId24"/>
    <p:sldId id="367" r:id="rId25"/>
    <p:sldId id="316" r:id="rId26"/>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7500" autoAdjust="0"/>
    <p:restoredTop sz="77516" autoAdjust="0"/>
  </p:normalViewPr>
  <p:slideViewPr>
    <p:cSldViewPr snapToGrid="0">
      <p:cViewPr varScale="1">
        <p:scale>
          <a:sx n="58" d="100"/>
          <a:sy n="58" d="100"/>
        </p:scale>
        <p:origin x="-1224" y="-78"/>
      </p:cViewPr>
      <p:guideLst>
        <p:guide orient="horz" pos="2122"/>
        <p:guide pos="3828"/>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anose="020B0503020204020204" pitchFamily="34" charset="-122"/>
              <a:ea typeface="微软雅黑" panose="020B0503020204020204" pitchFamily="34" charset="-122"/>
            </a:rPr>
            <a:t>项目管理</a:t>
          </a:r>
        </a:p>
      </dgm:t>
    </dgm:pt>
    <dgm:pt modelId="{780109C1-9655-47E2-88C3-EAFCF26935DB}" cxnId="{09047B45-EB83-4B38-B2C2-D582BBB7B5F5}"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5A7B371-2967-431B-ABEA-D02DC93FE7D8}" cxnId="{09047B45-EB83-4B38-B2C2-D582BBB7B5F5}"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FBD3C32-BA34-4EC5-A863-6B6C18C4D868}">
      <dgm:prSet phldrT="[文本]" custT="1"/>
      <dgm:spPr/>
      <dgm:t>
        <a:bodyPr/>
        <a:lstStyle/>
        <a:p>
          <a:r>
            <a:rPr lang="zh-CN" altLang="en-US" sz="1800" dirty="0">
              <a:latin typeface="微软雅黑" panose="020B0503020204020204" pitchFamily="34" charset="-122"/>
              <a:ea typeface="微软雅黑" panose="020B0503020204020204" pitchFamily="34" charset="-122"/>
            </a:rPr>
            <a:t>事</a:t>
          </a:r>
        </a:p>
      </dgm:t>
    </dgm:pt>
    <dgm:pt modelId="{E5D17642-311E-4E48-8DEA-D0D8890B54EE}" cxnId="{FAB3F2FB-F6D5-4C97-A559-9A4E5DC86A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B304DA2-FDD2-4AC3-9B7F-0E99D5E0A5B1}" cxnId="{FAB3F2FB-F6D5-4C97-A559-9A4E5DC86A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6229D2A-730B-40A1-8802-A3E7D907534E}">
      <dgm:prSet phldrT="[文本]" custT="1"/>
      <dgm:spPr/>
      <dgm:t>
        <a:bodyPr/>
        <a:lstStyle/>
        <a:p>
          <a:r>
            <a:rPr lang="zh-CN" altLang="en-US" sz="1800" dirty="0">
              <a:latin typeface="微软雅黑" panose="020B0503020204020204" pitchFamily="34" charset="-122"/>
              <a:ea typeface="微软雅黑" panose="020B0503020204020204" pitchFamily="34" charset="-122"/>
            </a:rPr>
            <a:t>范围</a:t>
          </a:r>
        </a:p>
      </dgm:t>
    </dgm:pt>
    <dgm:pt modelId="{10F5D31E-01D7-48D8-A17A-041F0FDE5A51}" cxnId="{CDC70299-13DC-4242-BD10-3FE2159D639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650F4D0-D729-49DA-856E-CABC5ECABC91}" cxnId="{CDC70299-13DC-4242-BD10-3FE2159D639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B75872-956E-49D7-985A-FA1F9FCF411B}">
      <dgm:prSet phldrT="[文本]" custT="1"/>
      <dgm:spPr/>
      <dgm:t>
        <a:bodyPr/>
        <a:lstStyle/>
        <a:p>
          <a:r>
            <a:rPr lang="zh-CN" altLang="en-US" sz="1800" dirty="0">
              <a:latin typeface="微软雅黑" panose="020B0503020204020204" pitchFamily="34" charset="-122"/>
              <a:ea typeface="微软雅黑" panose="020B0503020204020204" pitchFamily="34" charset="-122"/>
            </a:rPr>
            <a:t>时间</a:t>
          </a:r>
        </a:p>
      </dgm:t>
    </dgm:pt>
    <dgm:pt modelId="{CC6703A3-6E18-4CFC-8EE5-235B7475FC24}" cxnId="{B50250B4-0CBF-4078-A2DE-E79870F84E7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9ED61F3-2CE1-4C83-8EA0-C5701A73FAA7}" cxnId="{B50250B4-0CBF-4078-A2DE-E79870F84E7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5497BFB-92F2-494D-ADA4-BCF08E03EEA4}">
      <dgm:prSet phldrT="[文本]" custT="1"/>
      <dgm:spPr/>
      <dgm:t>
        <a:bodyPr/>
        <a:lstStyle/>
        <a:p>
          <a:r>
            <a:rPr lang="zh-CN" altLang="en-US" sz="1800" dirty="0">
              <a:latin typeface="微软雅黑" panose="020B0503020204020204" pitchFamily="34" charset="-122"/>
              <a:ea typeface="微软雅黑" panose="020B0503020204020204" pitchFamily="34" charset="-122"/>
            </a:rPr>
            <a:t>人</a:t>
          </a:r>
        </a:p>
      </dgm:t>
    </dgm:pt>
    <dgm:pt modelId="{513DB6FD-C6AF-4569-976F-A254F44F1892}" cxnId="{7FF62EE3-9AA1-4D3F-B751-E03B97D6EBB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CB10894-45A3-4B01-B290-17600C3EA423}" cxnId="{7FF62EE3-9AA1-4D3F-B751-E03B97D6EBB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C0AF9F8-9A8F-4226-9126-96C2973953F1}">
      <dgm:prSet phldrT="[文本]" custT="1"/>
      <dgm:spPr/>
      <dgm:t>
        <a:bodyPr/>
        <a:lstStyle/>
        <a:p>
          <a:r>
            <a:rPr lang="zh-CN" altLang="en-US" sz="1800" dirty="0">
              <a:latin typeface="微软雅黑" panose="020B0503020204020204" pitchFamily="34" charset="-122"/>
              <a:ea typeface="微软雅黑" panose="020B0503020204020204" pitchFamily="34" charset="-122"/>
            </a:rPr>
            <a:t>人力资源</a:t>
          </a:r>
        </a:p>
      </dgm:t>
    </dgm:pt>
    <dgm:pt modelId="{55388E6F-6338-4CF4-87B0-851C4673823B}" cxnId="{9E32DD99-262F-432C-BD2E-C85EC508EDF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1213025-812A-458F-8161-354A47AA333A}" cxnId="{9E32DD99-262F-432C-BD2E-C85EC508EDF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3AA80BC-7FBF-4C8B-A332-A32A49E9D7BC}">
      <dgm:prSet custT="1"/>
      <dgm:spPr/>
      <dgm:t>
        <a:bodyPr/>
        <a:lstStyle/>
        <a:p>
          <a:r>
            <a:rPr lang="zh-CN" altLang="en-US" sz="1800" dirty="0">
              <a:latin typeface="微软雅黑" panose="020B0503020204020204" pitchFamily="34" charset="-122"/>
              <a:ea typeface="微软雅黑" panose="020B0503020204020204" pitchFamily="34" charset="-122"/>
            </a:rPr>
            <a:t>成本</a:t>
          </a:r>
        </a:p>
      </dgm:t>
    </dgm:pt>
    <dgm:pt modelId="{2033EEA5-8E1B-4AF2-8AC2-4C3A7D3D8D2B}" cxnId="{D6DEDB76-78DB-4899-A5A0-15A51B0A18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F7D1C3C-8F07-48C9-ACCC-4DFB803E7B82}" cxnId="{D6DEDB76-78DB-4899-A5A0-15A51B0A18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222FA5A-995A-4B0F-B636-97111B030802}">
      <dgm:prSet custT="1"/>
      <dgm:spPr/>
      <dgm:t>
        <a:bodyPr/>
        <a:lstStyle/>
        <a:p>
          <a:r>
            <a:rPr lang="zh-CN" altLang="en-US" sz="1800" dirty="0">
              <a:latin typeface="微软雅黑" panose="020B0503020204020204" pitchFamily="34" charset="-122"/>
              <a:ea typeface="微软雅黑" panose="020B0503020204020204" pitchFamily="34" charset="-122"/>
            </a:rPr>
            <a:t>质量</a:t>
          </a:r>
        </a:p>
      </dgm:t>
    </dgm:pt>
    <dgm:pt modelId="{EB1D478A-037E-41BB-B9EF-E06700D27A80}" cxnId="{49C53F4D-67BF-4063-B274-89B2E5F4EFD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CEC71C0-C2B8-446E-9054-8E3CEFA2E526}" cxnId="{49C53F4D-67BF-4063-B274-89B2E5F4EFD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FC977D3-664E-43DB-8585-21B06BBA088B}">
      <dgm:prSet custT="1"/>
      <dgm:spPr/>
      <dgm:t>
        <a:bodyPr/>
        <a:lstStyle/>
        <a:p>
          <a:r>
            <a:rPr lang="zh-CN" altLang="en-US" sz="1800" dirty="0">
              <a:latin typeface="微软雅黑" panose="020B0503020204020204" pitchFamily="34" charset="-122"/>
              <a:ea typeface="微软雅黑" panose="020B0503020204020204" pitchFamily="34" charset="-122"/>
            </a:rPr>
            <a:t>风险</a:t>
          </a:r>
        </a:p>
      </dgm:t>
    </dgm:pt>
    <dgm:pt modelId="{B963AF18-954A-4790-B081-22F850B4EF59}" cxnId="{927BD30D-C068-434C-8445-9F9115C085E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AA1D75D-31A0-425F-A202-CECC03DAE80E}" cxnId="{927BD30D-C068-434C-8445-9F9115C085E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8E006CB-A082-4E02-8F85-96B61C2D076B}">
      <dgm:prSet custT="1"/>
      <dgm:spPr/>
      <dgm:t>
        <a:bodyPr/>
        <a:lstStyle/>
        <a:p>
          <a:r>
            <a:rPr lang="zh-CN" altLang="en-US" sz="1800" dirty="0">
              <a:latin typeface="微软雅黑" panose="020B0503020204020204" pitchFamily="34" charset="-122"/>
              <a:ea typeface="微软雅黑" panose="020B0503020204020204" pitchFamily="34" charset="-122"/>
            </a:rPr>
            <a:t>沟通</a:t>
          </a:r>
        </a:p>
      </dgm:t>
    </dgm:pt>
    <dgm:pt modelId="{A910557D-39B8-4EBF-81FC-B81AE6ABAC4B}" cxnId="{D7DDE220-7AB9-49D1-B21C-EA6F92BC8EB8}"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A5350F7-4D32-4437-B95B-5CEFC201F08E}" cxnId="{D7DDE220-7AB9-49D1-B21C-EA6F92BC8EB8}"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A44F8AA-1E88-452E-95DE-51C2F7534FB5}">
      <dgm:prSet custT="1"/>
      <dgm:spPr/>
      <dgm:t>
        <a:bodyPr/>
        <a:lstStyle/>
        <a:p>
          <a:r>
            <a:rPr lang="zh-CN" altLang="en-US" sz="1800" dirty="0">
              <a:latin typeface="微软雅黑" panose="020B0503020204020204" pitchFamily="34" charset="-122"/>
              <a:ea typeface="微软雅黑" panose="020B0503020204020204" pitchFamily="34" charset="-122"/>
            </a:rPr>
            <a:t>采购</a:t>
          </a:r>
        </a:p>
      </dgm:t>
    </dgm:pt>
    <dgm:pt modelId="{6BBB0ADE-0271-4DEB-BA40-4CDD422D51FE}" cxnId="{67D060C8-B4E9-48EA-9013-0AD8D704B634}"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D06CDA7-DB4F-44CC-978A-D018E3336EDE}" cxnId="{67D060C8-B4E9-48EA-9013-0AD8D704B634}"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D05E139-B0C5-46AF-8DB3-7921E71D77E3}">
      <dgm:prSet custT="1"/>
      <dgm:spPr/>
      <dgm: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anose="020B0503020204020204" pitchFamily="34" charset="-122"/>
              <a:ea typeface="微软雅黑" panose="020B0503020204020204" pitchFamily="34" charset="-122"/>
              <a:cs typeface="Arial" panose="020B0604020202020204"/>
            </a:rPr>
            <a:t>干系人</a:t>
          </a:r>
        </a:p>
      </dgm:t>
    </dgm:pt>
    <dgm:pt modelId="{83332816-3AEF-40C4-8DD3-C953BCC7595A}" cxnId="{99F7F098-52EA-44C3-8F2E-AD75D5D60EC7}" type="parTrans">
      <dgm:prSet/>
      <dgm:spPr/>
      <dgm:t>
        <a:bodyPr/>
        <a:lstStyle/>
        <a:p>
          <a:endParaRPr lang="zh-CN" altLang="en-US"/>
        </a:p>
      </dgm:t>
    </dgm:pt>
    <dgm:pt modelId="{69D2346F-7D67-4A60-982B-77A03C97CEDA}" cxnId="{99F7F098-52EA-44C3-8F2E-AD75D5D60EC7}" type="sibTrans">
      <dgm:prSet/>
      <dgm:spPr/>
      <dgm:t>
        <a:bodyPr/>
        <a:lstStyle/>
        <a:p>
          <a:endParaRPr lang="zh-CN" altLang="en-US"/>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custScaleX="184329">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9"/>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9"/>
      <dgm:spPr/>
    </dgm:pt>
    <dgm:pt modelId="{AA31CD13-FA13-4075-8CE7-38851863C926}" type="pres">
      <dgm:prSet presAssocID="{16229D2A-730B-40A1-8802-A3E7D907534E}" presName="text3" presStyleLbl="fgAcc3" presStyleIdx="0" presStyleCnt="9">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9"/>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9"/>
      <dgm:spPr/>
    </dgm:pt>
    <dgm:pt modelId="{1E1C4461-09D5-4A06-9238-73D44F329048}" type="pres">
      <dgm:prSet presAssocID="{5FB75872-956E-49D7-985A-FA1F9FCF411B}" presName="text3" presStyleLbl="fgAcc3" presStyleIdx="1" presStyleCnt="9">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9"/>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9"/>
      <dgm:spPr/>
    </dgm:pt>
    <dgm:pt modelId="{63CD7766-3CAD-4D39-B754-5301D0E9652D}" type="pres">
      <dgm:prSet presAssocID="{43AA80BC-7FBF-4C8B-A332-A32A49E9D7BC}" presName="text3" presStyleLbl="fgAcc3" presStyleIdx="2" presStyleCnt="9">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9"/>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9"/>
      <dgm:spPr/>
    </dgm:pt>
    <dgm:pt modelId="{AB74829B-3239-4B53-A575-EC98E308C65B}" type="pres">
      <dgm:prSet presAssocID="{2222FA5A-995A-4B0F-B636-97111B030802}" presName="text3" presStyleLbl="fgAcc3" presStyleIdx="3" presStyleCnt="9">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9"/>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9"/>
      <dgm:spPr/>
    </dgm:pt>
    <dgm:pt modelId="{1B19637B-5A30-42EB-A00F-BB4EF0E86653}" type="pres">
      <dgm:prSet presAssocID="{CFC977D3-664E-43DB-8585-21B06BBA088B}" presName="text3" presStyleLbl="fgAcc3" presStyleIdx="4" presStyleCnt="9">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9"/>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9"/>
      <dgm:spPr/>
    </dgm:pt>
    <dgm:pt modelId="{91E89F63-26EC-48BB-A7B5-09D536DC5BE9}" type="pres">
      <dgm:prSet presAssocID="{5C0AF9F8-9A8F-4226-9126-96C2973953F1}" presName="text3" presStyleLbl="fgAcc3" presStyleIdx="5" presStyleCnt="9" custScaleX="183538">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9"/>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9"/>
      <dgm:spPr/>
    </dgm:pt>
    <dgm:pt modelId="{D3D2AEA5-9D15-497D-9FDC-2BC3E5267929}" type="pres">
      <dgm:prSet presAssocID="{08E006CB-A082-4E02-8F85-96B61C2D076B}" presName="text3" presStyleLbl="fgAcc3" presStyleIdx="6" presStyleCnt="9">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9"/>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9"/>
      <dgm:spPr/>
    </dgm:pt>
    <dgm:pt modelId="{BF7378AD-E20D-4C0E-A319-C055EF030F8A}" type="pres">
      <dgm:prSet presAssocID="{7A44F8AA-1E88-452E-95DE-51C2F7534FB5}" presName="text3" presStyleLbl="fgAcc3" presStyleIdx="7" presStyleCnt="9">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 modelId="{303453B7-1392-4FBB-A51A-E79D76FA65F8}" type="pres">
      <dgm:prSet presAssocID="{83332816-3AEF-40C4-8DD3-C953BCC7595A}" presName="Name17" presStyleLbl="parChTrans1D3" presStyleIdx="8" presStyleCnt="9"/>
      <dgm:spPr/>
      <dgm:t>
        <a:bodyPr/>
        <a:lstStyle/>
        <a:p>
          <a:endParaRPr lang="zh-CN" altLang="en-US"/>
        </a:p>
      </dgm:t>
    </dgm:pt>
    <dgm:pt modelId="{B5B188DB-6952-4206-B5DC-44297C15E1CE}" type="pres">
      <dgm:prSet presAssocID="{4D05E139-B0C5-46AF-8DB3-7921E71D77E3}" presName="hierRoot3" presStyleCnt="0"/>
      <dgm:spPr/>
    </dgm:pt>
    <dgm:pt modelId="{72058591-82D7-4F81-9DA5-AFDAB58C0FDA}" type="pres">
      <dgm:prSet presAssocID="{4D05E139-B0C5-46AF-8DB3-7921E71D77E3}" presName="composite3" presStyleCnt="0"/>
      <dgm:spPr/>
    </dgm:pt>
    <dgm:pt modelId="{294442C1-F724-4134-A717-532D4D474AB7}" type="pres">
      <dgm:prSet presAssocID="{4D05E139-B0C5-46AF-8DB3-7921E71D77E3}" presName="background3" presStyleLbl="node3" presStyleIdx="8" presStyleCnt="9"/>
      <dgm:spPr/>
    </dgm:pt>
    <dgm:pt modelId="{02D1BE04-2BA3-4282-8F26-BA9F86CF9D61}" type="pres">
      <dgm:prSet presAssocID="{4D05E139-B0C5-46AF-8DB3-7921E71D77E3}" presName="text3" presStyleLbl="fgAcc3" presStyleIdx="8" presStyleCnt="9" custScaleX="118018">
        <dgm:presLayoutVars>
          <dgm:chPref val="3"/>
        </dgm:presLayoutVars>
      </dgm:prSet>
      <dgm:spPr/>
      <dgm:t>
        <a:bodyPr/>
        <a:lstStyle/>
        <a:p>
          <a:endParaRPr lang="zh-CN" altLang="en-US"/>
        </a:p>
      </dgm:t>
    </dgm:pt>
    <dgm:pt modelId="{C884A4E8-8640-456E-8B8C-F2185EBC4AE4}" type="pres">
      <dgm:prSet presAssocID="{4D05E139-B0C5-46AF-8DB3-7921E71D77E3}" presName="hierChild4" presStyleCnt="0"/>
      <dgm:spPr/>
    </dgm:pt>
  </dgm:ptLst>
  <dgm:cxnLst>
    <dgm:cxn modelId="{9EB736C3-A9DB-4579-BD8B-24337623179D}" type="presOf" srcId="{6BBB0ADE-0271-4DEB-BA40-4CDD422D51FE}" destId="{807E4D91-C692-4378-BCF8-B42F51E8268F}" srcOrd="0" destOrd="0" presId="urn:microsoft.com/office/officeart/2005/8/layout/hierarchy1"/>
    <dgm:cxn modelId="{81A86B03-054F-4CD0-9569-A78C356EAD0F}" type="presOf" srcId="{EB1D478A-037E-41BB-B9EF-E06700D27A80}" destId="{C48AE2AD-1608-4B92-83E0-737F0DEC8301}" srcOrd="0" destOrd="0" presId="urn:microsoft.com/office/officeart/2005/8/layout/hierarchy1"/>
    <dgm:cxn modelId="{1A1ABED8-47AF-482E-BD99-86357C7B37D0}" type="presOf" srcId="{10F5D31E-01D7-48D8-A17A-041F0FDE5A51}" destId="{AB83113C-F607-437E-A1ED-41623AB0E2E2}"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9E32DD99-262F-432C-BD2E-C85EC508EDFD}" srcId="{15497BFB-92F2-494D-ADA4-BCF08E03EEA4}" destId="{5C0AF9F8-9A8F-4226-9126-96C2973953F1}" srcOrd="0" destOrd="0" parTransId="{55388E6F-6338-4CF4-87B0-851C4673823B}" sibTransId="{11213025-812A-458F-8161-354A47AA333A}"/>
    <dgm:cxn modelId="{CDC70299-13DC-4242-BD10-3FE2159D639C}" srcId="{EFBD3C32-BA34-4EC5-A863-6B6C18C4D868}" destId="{16229D2A-730B-40A1-8802-A3E7D907534E}" srcOrd="0" destOrd="0" parTransId="{10F5D31E-01D7-48D8-A17A-041F0FDE5A51}" sibTransId="{9650F4D0-D729-49DA-856E-CABC5ECABC91}"/>
    <dgm:cxn modelId="{5CA83FB7-46E2-4A89-AB67-DDA440911842}" type="presOf" srcId="{83332816-3AEF-40C4-8DD3-C953BCC7595A}" destId="{303453B7-1392-4FBB-A51A-E79D76FA65F8}" srcOrd="0" destOrd="0" presId="urn:microsoft.com/office/officeart/2005/8/layout/hierarchy1"/>
    <dgm:cxn modelId="{374071CB-DB9E-43AA-B825-31F53C439306}" type="presOf" srcId="{16229D2A-730B-40A1-8802-A3E7D907534E}" destId="{AA31CD13-FA13-4075-8CE7-38851863C926}" srcOrd="0" destOrd="0" presId="urn:microsoft.com/office/officeart/2005/8/layout/hierarchy1"/>
    <dgm:cxn modelId="{1DC07470-DB22-46F6-85C4-5FB454A6625F}" type="presOf" srcId="{7A44F8AA-1E88-452E-95DE-51C2F7534FB5}" destId="{BF7378AD-E20D-4C0E-A319-C055EF030F8A}" srcOrd="0" destOrd="0" presId="urn:microsoft.com/office/officeart/2005/8/layout/hierarchy1"/>
    <dgm:cxn modelId="{7CAD471B-3DA6-4CC5-A6FE-A5AA85C66815}" type="presOf" srcId="{B963AF18-954A-4790-B081-22F850B4EF59}" destId="{F8687D44-EA93-4CB0-8E7E-89729BA208B3}" srcOrd="0" destOrd="0" presId="urn:microsoft.com/office/officeart/2005/8/layout/hierarchy1"/>
    <dgm:cxn modelId="{85911286-1769-45AE-8A78-5DEA7C1D95BC}" type="presOf" srcId="{2222FA5A-995A-4B0F-B636-97111B030802}" destId="{AB74829B-3239-4B53-A575-EC98E308C65B}"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A350C135-ACC1-4449-8C5B-939E36FB1057}" type="presOf" srcId="{781A5AC9-A830-466C-B434-BA8EDD6E74F4}" destId="{2DD7FA9E-548C-465D-BEAE-D08FA82B2D15}" srcOrd="0" destOrd="0" presId="urn:microsoft.com/office/officeart/2005/8/layout/hierarchy1"/>
    <dgm:cxn modelId="{23FECD6D-9FDF-4C86-BB2A-9374D71F349F}" type="presOf" srcId="{513DB6FD-C6AF-4569-976F-A254F44F1892}" destId="{C239EBAE-82D1-434D-AA5C-1DB129D2AFA1}" srcOrd="0" destOrd="0" presId="urn:microsoft.com/office/officeart/2005/8/layout/hierarchy1"/>
    <dgm:cxn modelId="{6E7EC7C3-A15A-453C-B323-872EB2FDBD31}" type="presOf" srcId="{15497BFB-92F2-494D-ADA4-BCF08E03EEA4}" destId="{BF35273B-375B-4E5A-A64A-BEB809B31768}" srcOrd="0" destOrd="0" presId="urn:microsoft.com/office/officeart/2005/8/layout/hierarchy1"/>
    <dgm:cxn modelId="{F00ED19F-C40A-447D-A829-D09C35040D44}" type="presOf" srcId="{55388E6F-6338-4CF4-87B0-851C4673823B}" destId="{75DF67A8-87AE-497F-B82A-46AAED564E33}" srcOrd="0" destOrd="0" presId="urn:microsoft.com/office/officeart/2005/8/layout/hierarchy1"/>
    <dgm:cxn modelId="{1376B5E4-C718-4349-BF90-DC1BA03A07B0}"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49C53F4D-67BF-4063-B274-89B2E5F4EFDD}" srcId="{EFBD3C32-BA34-4EC5-A863-6B6C18C4D868}" destId="{2222FA5A-995A-4B0F-B636-97111B030802}" srcOrd="3" destOrd="0" parTransId="{EB1D478A-037E-41BB-B9EF-E06700D27A80}" sibTransId="{7CEC71C0-C2B8-446E-9054-8E3CEFA2E526}"/>
    <dgm:cxn modelId="{4927D9EA-3E11-455F-8B85-887533CF2748}" type="presOf" srcId="{4D05E139-B0C5-46AF-8DB3-7921E71D77E3}" destId="{02D1BE04-2BA3-4282-8F26-BA9F86CF9D61}"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79745135-6977-4CE3-9E82-A11F61A2BF60}" type="presOf" srcId="{43AA80BC-7FBF-4C8B-A332-A32A49E9D7BC}" destId="{63CD7766-3CAD-4D39-B754-5301D0E9652D}" srcOrd="0" destOrd="0" presId="urn:microsoft.com/office/officeart/2005/8/layout/hierarchy1"/>
    <dgm:cxn modelId="{AB635493-1F34-4C26-8FC1-82F0833A334F}" type="presOf" srcId="{EFBD3C32-BA34-4EC5-A863-6B6C18C4D868}" destId="{64CA7213-BB56-4E27-B028-4228819EEFAF}" srcOrd="0" destOrd="0" presId="urn:microsoft.com/office/officeart/2005/8/layout/hierarchy1"/>
    <dgm:cxn modelId="{745C587C-13E1-4902-B609-5C3DC5A9F42E}" type="presOf" srcId="{08E006CB-A082-4E02-8F85-96B61C2D076B}" destId="{D3D2AEA5-9D15-497D-9FDC-2BC3E5267929}"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B50250B4-0CBF-4078-A2DE-E79870F84E76}" srcId="{EFBD3C32-BA34-4EC5-A863-6B6C18C4D868}" destId="{5FB75872-956E-49D7-985A-FA1F9FCF411B}" srcOrd="1" destOrd="0" parTransId="{CC6703A3-6E18-4CFC-8EE5-235B7475FC24}" sibTransId="{29ED61F3-2CE1-4C83-8EA0-C5701A73FAA7}"/>
    <dgm:cxn modelId="{D6DEDB76-78DB-4899-A5A0-15A51B0A1811}" srcId="{EFBD3C32-BA34-4EC5-A863-6B6C18C4D868}" destId="{43AA80BC-7FBF-4C8B-A332-A32A49E9D7BC}" srcOrd="2" destOrd="0" parTransId="{2033EEA5-8E1B-4AF2-8AC2-4C3A7D3D8D2B}" sibTransId="{3F7D1C3C-8F07-48C9-ACCC-4DFB803E7B82}"/>
    <dgm:cxn modelId="{844F2368-B0D8-47F3-B10E-7A937BE08188}" type="presOf" srcId="{CC6703A3-6E18-4CFC-8EE5-235B7475FC24}" destId="{56C4FFA1-4F5E-46A0-9863-DCFDA656A01D}" srcOrd="0" destOrd="0" presId="urn:microsoft.com/office/officeart/2005/8/layout/hierarchy1"/>
    <dgm:cxn modelId="{B8008F34-BD96-49A7-AD25-D084838594AC}" type="presOf" srcId="{5FB75872-956E-49D7-985A-FA1F9FCF411B}" destId="{1E1C4461-09D5-4A06-9238-73D44F329048}" srcOrd="0" destOrd="0" presId="urn:microsoft.com/office/officeart/2005/8/layout/hierarchy1"/>
    <dgm:cxn modelId="{34552099-2C0D-4EDB-BFA8-BA13AEA32685}" type="presOf" srcId="{5195A661-C884-48DB-ACC1-22F8C90BA8BC}" destId="{4C053454-05B3-4622-917D-FBB8F834B43D}" srcOrd="0" destOrd="0" presId="urn:microsoft.com/office/officeart/2005/8/layout/hierarchy1"/>
    <dgm:cxn modelId="{7752CF26-9A37-41F2-B01D-6C6C69D4403D}" type="presOf" srcId="{E5D17642-311E-4E48-8DEA-D0D8890B54EE}" destId="{922D1A9E-CCCC-42B8-B8EE-0A6EC2E0F37B}" srcOrd="0" destOrd="0" presId="urn:microsoft.com/office/officeart/2005/8/layout/hierarchy1"/>
    <dgm:cxn modelId="{10EED94D-0BD2-45D0-A307-54E67A2397FB}" type="presOf" srcId="{A910557D-39B8-4EBF-81FC-B81AE6ABAC4B}" destId="{C41012A2-AAB5-48AF-9B73-3FE137A98DDC}" srcOrd="0" destOrd="0" presId="urn:microsoft.com/office/officeart/2005/8/layout/hierarchy1"/>
    <dgm:cxn modelId="{E625B268-592E-4A08-9CAA-EE6D32339E7D}" type="presOf" srcId="{5C0AF9F8-9A8F-4226-9126-96C2973953F1}" destId="{91E89F63-26EC-48BB-A7B5-09D536DC5BE9}" srcOrd="0" destOrd="0" presId="urn:microsoft.com/office/officeart/2005/8/layout/hierarchy1"/>
    <dgm:cxn modelId="{99F7F098-52EA-44C3-8F2E-AD75D5D60EC7}" srcId="{15497BFB-92F2-494D-ADA4-BCF08E03EEA4}" destId="{4D05E139-B0C5-46AF-8DB3-7921E71D77E3}" srcOrd="3" destOrd="0" parTransId="{83332816-3AEF-40C4-8DD3-C953BCC7595A}" sibTransId="{69D2346F-7D67-4A60-982B-77A03C97CEDA}"/>
    <dgm:cxn modelId="{0B5BDC48-FEC0-49B4-B979-5EC37ABF656E}" type="presOf" srcId="{2033EEA5-8E1B-4AF2-8AC2-4C3A7D3D8D2B}" destId="{9D4AD87B-36CE-4E76-B16F-420FA9939776}"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DEE868C5-7C81-40FD-AC72-3424635DB791}" type="presParOf" srcId="{4C053454-05B3-4622-917D-FBB8F834B43D}" destId="{A0E94A26-143E-436A-93F4-5ADD89932670}" srcOrd="0" destOrd="0" presId="urn:microsoft.com/office/officeart/2005/8/layout/hierarchy1"/>
    <dgm:cxn modelId="{6E403E31-41B9-4D7F-9F01-A4715D80C0B0}" type="presParOf" srcId="{A0E94A26-143E-436A-93F4-5ADD89932670}" destId="{F7CCE25F-9871-4892-BC95-D6D8487CE40A}" srcOrd="0" destOrd="0" presId="urn:microsoft.com/office/officeart/2005/8/layout/hierarchy1"/>
    <dgm:cxn modelId="{7B8F55AB-25A0-4C2E-A408-11B8238711C6}" type="presParOf" srcId="{F7CCE25F-9871-4892-BC95-D6D8487CE40A}" destId="{0DA58FAD-5F32-4FB2-8A75-E91D5880B797}" srcOrd="0" destOrd="0" presId="urn:microsoft.com/office/officeart/2005/8/layout/hierarchy1"/>
    <dgm:cxn modelId="{D79AAB60-13BD-4996-96B7-928C10CB9D83}" type="presParOf" srcId="{F7CCE25F-9871-4892-BC95-D6D8487CE40A}" destId="{2DD7FA9E-548C-465D-BEAE-D08FA82B2D15}" srcOrd="1" destOrd="0" presId="urn:microsoft.com/office/officeart/2005/8/layout/hierarchy1"/>
    <dgm:cxn modelId="{EBDF2E51-A137-4440-8A78-ABA2637272A9}" type="presParOf" srcId="{A0E94A26-143E-436A-93F4-5ADD89932670}" destId="{BAFBB71F-1712-4E52-9B50-57F565C11E15}" srcOrd="1" destOrd="0" presId="urn:microsoft.com/office/officeart/2005/8/layout/hierarchy1"/>
    <dgm:cxn modelId="{AC194750-C46C-4666-A360-2AF4537470CC}" type="presParOf" srcId="{BAFBB71F-1712-4E52-9B50-57F565C11E15}" destId="{922D1A9E-CCCC-42B8-B8EE-0A6EC2E0F37B}" srcOrd="0" destOrd="0" presId="urn:microsoft.com/office/officeart/2005/8/layout/hierarchy1"/>
    <dgm:cxn modelId="{8D31048A-BA40-4883-AA51-29B1DA735448}" type="presParOf" srcId="{BAFBB71F-1712-4E52-9B50-57F565C11E15}" destId="{F3F0A0B4-621D-46FF-8C7D-4F3679B36D6D}" srcOrd="1" destOrd="0" presId="urn:microsoft.com/office/officeart/2005/8/layout/hierarchy1"/>
    <dgm:cxn modelId="{B598543C-BA23-42CD-943E-1843EE5C5535}" type="presParOf" srcId="{F3F0A0B4-621D-46FF-8C7D-4F3679B36D6D}" destId="{E1830202-F522-4EF2-93D4-6A0E5EC62411}" srcOrd="0" destOrd="0" presId="urn:microsoft.com/office/officeart/2005/8/layout/hierarchy1"/>
    <dgm:cxn modelId="{45663F8A-E2E7-4291-811F-FADCEA5B12E2}" type="presParOf" srcId="{E1830202-F522-4EF2-93D4-6A0E5EC62411}" destId="{7FD78921-CE69-427A-8AE0-C5224F3CFFDA}" srcOrd="0" destOrd="0" presId="urn:microsoft.com/office/officeart/2005/8/layout/hierarchy1"/>
    <dgm:cxn modelId="{EB6A3921-D1C4-48AA-9733-1C2D53ED871B}" type="presParOf" srcId="{E1830202-F522-4EF2-93D4-6A0E5EC62411}" destId="{64CA7213-BB56-4E27-B028-4228819EEFAF}" srcOrd="1" destOrd="0" presId="urn:microsoft.com/office/officeart/2005/8/layout/hierarchy1"/>
    <dgm:cxn modelId="{56273E40-B084-4C13-87B6-EB4B454BF745}" type="presParOf" srcId="{F3F0A0B4-621D-46FF-8C7D-4F3679B36D6D}" destId="{054714B8-4B0E-41E5-BA18-8290ED04303D}" srcOrd="1" destOrd="0" presId="urn:microsoft.com/office/officeart/2005/8/layout/hierarchy1"/>
    <dgm:cxn modelId="{E67CE401-7E45-4B36-B9DC-A9DCECECD505}" type="presParOf" srcId="{054714B8-4B0E-41E5-BA18-8290ED04303D}" destId="{AB83113C-F607-437E-A1ED-41623AB0E2E2}" srcOrd="0" destOrd="0" presId="urn:microsoft.com/office/officeart/2005/8/layout/hierarchy1"/>
    <dgm:cxn modelId="{8410B539-4131-4791-A18A-BD5DB32D0F03}" type="presParOf" srcId="{054714B8-4B0E-41E5-BA18-8290ED04303D}" destId="{451DA0E4-857A-449A-B228-DAC5D79E9224}" srcOrd="1" destOrd="0" presId="urn:microsoft.com/office/officeart/2005/8/layout/hierarchy1"/>
    <dgm:cxn modelId="{D0F3ED07-CFE6-41BA-8297-9410F6053921}" type="presParOf" srcId="{451DA0E4-857A-449A-B228-DAC5D79E9224}" destId="{899889A4-69F8-4BC6-9906-A9B361076CB5}" srcOrd="0" destOrd="0" presId="urn:microsoft.com/office/officeart/2005/8/layout/hierarchy1"/>
    <dgm:cxn modelId="{8C28BF62-69C5-4E12-8D62-2EED4B219848}" type="presParOf" srcId="{899889A4-69F8-4BC6-9906-A9B361076CB5}" destId="{2709A27C-1B4A-4253-8907-40D30EE87EDC}" srcOrd="0" destOrd="0" presId="urn:microsoft.com/office/officeart/2005/8/layout/hierarchy1"/>
    <dgm:cxn modelId="{E634DA51-9560-41C9-85D0-52BDC0E6C7C0}" type="presParOf" srcId="{899889A4-69F8-4BC6-9906-A9B361076CB5}" destId="{AA31CD13-FA13-4075-8CE7-38851863C926}" srcOrd="1" destOrd="0" presId="urn:microsoft.com/office/officeart/2005/8/layout/hierarchy1"/>
    <dgm:cxn modelId="{5A17C448-C356-49D2-A0CA-B4E9AD5B0B45}" type="presParOf" srcId="{451DA0E4-857A-449A-B228-DAC5D79E9224}" destId="{924AAFD7-C104-401B-ABB6-1F997194A122}" srcOrd="1" destOrd="0" presId="urn:microsoft.com/office/officeart/2005/8/layout/hierarchy1"/>
    <dgm:cxn modelId="{14B5BA41-313B-46D2-B218-6F76A5D2A493}" type="presParOf" srcId="{054714B8-4B0E-41E5-BA18-8290ED04303D}" destId="{56C4FFA1-4F5E-46A0-9863-DCFDA656A01D}" srcOrd="2" destOrd="0" presId="urn:microsoft.com/office/officeart/2005/8/layout/hierarchy1"/>
    <dgm:cxn modelId="{BBE629EA-7542-40AF-8295-3C907F53852C}" type="presParOf" srcId="{054714B8-4B0E-41E5-BA18-8290ED04303D}" destId="{1A883E60-042E-4040-9EF2-8BDB3E4C7068}" srcOrd="3" destOrd="0" presId="urn:microsoft.com/office/officeart/2005/8/layout/hierarchy1"/>
    <dgm:cxn modelId="{0B4F2ABE-8F41-427E-8685-03AEE4525D6A}" type="presParOf" srcId="{1A883E60-042E-4040-9EF2-8BDB3E4C7068}" destId="{A50451DC-2D37-4E37-A40E-5FA9DED48DFA}" srcOrd="0" destOrd="0" presId="urn:microsoft.com/office/officeart/2005/8/layout/hierarchy1"/>
    <dgm:cxn modelId="{B4F2B9ED-5566-4F51-8030-02802CFCC679}" type="presParOf" srcId="{A50451DC-2D37-4E37-A40E-5FA9DED48DFA}" destId="{468E6BC9-086A-4784-9EE0-9C8C717B028E}" srcOrd="0" destOrd="0" presId="urn:microsoft.com/office/officeart/2005/8/layout/hierarchy1"/>
    <dgm:cxn modelId="{1EBD1FE2-24A9-44CC-8D9F-C3AB9B0C5091}" type="presParOf" srcId="{A50451DC-2D37-4E37-A40E-5FA9DED48DFA}" destId="{1E1C4461-09D5-4A06-9238-73D44F329048}" srcOrd="1" destOrd="0" presId="urn:microsoft.com/office/officeart/2005/8/layout/hierarchy1"/>
    <dgm:cxn modelId="{172C6C1E-D2D2-42A1-B6B2-62174C2404EF}" type="presParOf" srcId="{1A883E60-042E-4040-9EF2-8BDB3E4C7068}" destId="{7F1FF5B6-8FC9-4F27-BBF8-DDBD5957A214}" srcOrd="1" destOrd="0" presId="urn:microsoft.com/office/officeart/2005/8/layout/hierarchy1"/>
    <dgm:cxn modelId="{B27F3EB3-0EAC-489C-9EE2-15E08E4A1B8B}" type="presParOf" srcId="{054714B8-4B0E-41E5-BA18-8290ED04303D}" destId="{9D4AD87B-36CE-4E76-B16F-420FA9939776}" srcOrd="4" destOrd="0" presId="urn:microsoft.com/office/officeart/2005/8/layout/hierarchy1"/>
    <dgm:cxn modelId="{1A8B8CBD-8BB9-4EF3-AB21-2F7EF7EA1E02}" type="presParOf" srcId="{054714B8-4B0E-41E5-BA18-8290ED04303D}" destId="{7E3E9DE4-C8CD-431A-853A-F206B5DFFA34}" srcOrd="5" destOrd="0" presId="urn:microsoft.com/office/officeart/2005/8/layout/hierarchy1"/>
    <dgm:cxn modelId="{05740AA4-F807-416B-8F7A-48028D68D39F}" type="presParOf" srcId="{7E3E9DE4-C8CD-431A-853A-F206B5DFFA34}" destId="{3D94B657-48EE-4EE5-8217-4292528B9441}" srcOrd="0" destOrd="0" presId="urn:microsoft.com/office/officeart/2005/8/layout/hierarchy1"/>
    <dgm:cxn modelId="{F84940E7-65F7-4C01-A288-8122A4F9A803}" type="presParOf" srcId="{3D94B657-48EE-4EE5-8217-4292528B9441}" destId="{8C757A17-1EE4-4610-AE29-A633D2A666A7}" srcOrd="0" destOrd="0" presId="urn:microsoft.com/office/officeart/2005/8/layout/hierarchy1"/>
    <dgm:cxn modelId="{D5E68B0F-FC0D-4C96-A1EE-14ECFCB86D9F}" type="presParOf" srcId="{3D94B657-48EE-4EE5-8217-4292528B9441}" destId="{63CD7766-3CAD-4D39-B754-5301D0E9652D}" srcOrd="1" destOrd="0" presId="urn:microsoft.com/office/officeart/2005/8/layout/hierarchy1"/>
    <dgm:cxn modelId="{C292ACD3-9B78-40B2-9331-3BC125BB7D4A}" type="presParOf" srcId="{7E3E9DE4-C8CD-431A-853A-F206B5DFFA34}" destId="{87320516-5577-4993-BB15-AAB9C74E9705}" srcOrd="1" destOrd="0" presId="urn:microsoft.com/office/officeart/2005/8/layout/hierarchy1"/>
    <dgm:cxn modelId="{A1383EE2-A6F2-4E15-BBA8-DD08556F646A}" type="presParOf" srcId="{054714B8-4B0E-41E5-BA18-8290ED04303D}" destId="{C48AE2AD-1608-4B92-83E0-737F0DEC8301}" srcOrd="6" destOrd="0" presId="urn:microsoft.com/office/officeart/2005/8/layout/hierarchy1"/>
    <dgm:cxn modelId="{808AE9F0-6CD4-41D4-8CEA-1E97D99872A4}" type="presParOf" srcId="{054714B8-4B0E-41E5-BA18-8290ED04303D}" destId="{F0DF58F8-8167-40D7-BE8D-C53A36582627}" srcOrd="7" destOrd="0" presId="urn:microsoft.com/office/officeart/2005/8/layout/hierarchy1"/>
    <dgm:cxn modelId="{12C9B142-6675-4351-BC47-69CC7348DD2E}" type="presParOf" srcId="{F0DF58F8-8167-40D7-BE8D-C53A36582627}" destId="{04E37220-8266-4615-8DA9-2DF4D9699D12}" srcOrd="0" destOrd="0" presId="urn:microsoft.com/office/officeart/2005/8/layout/hierarchy1"/>
    <dgm:cxn modelId="{1D46DE06-35B6-44C2-ADBA-DEB50184EBF8}" type="presParOf" srcId="{04E37220-8266-4615-8DA9-2DF4D9699D12}" destId="{3E9BBF18-3041-4E72-AF29-32DD9D0F33D7}" srcOrd="0" destOrd="0" presId="urn:microsoft.com/office/officeart/2005/8/layout/hierarchy1"/>
    <dgm:cxn modelId="{3728F6E8-01A6-4C98-B07C-3EF756D1229D}" type="presParOf" srcId="{04E37220-8266-4615-8DA9-2DF4D9699D12}" destId="{AB74829B-3239-4B53-A575-EC98E308C65B}" srcOrd="1" destOrd="0" presId="urn:microsoft.com/office/officeart/2005/8/layout/hierarchy1"/>
    <dgm:cxn modelId="{4BB28BFC-5D1B-4585-8976-C3A37D7F78BF}" type="presParOf" srcId="{F0DF58F8-8167-40D7-BE8D-C53A36582627}" destId="{CB70A0F2-9A96-4878-8FE5-B0EB8578A80B}" srcOrd="1" destOrd="0" presId="urn:microsoft.com/office/officeart/2005/8/layout/hierarchy1"/>
    <dgm:cxn modelId="{72DE9463-0C8B-4C1C-8C68-8E1C14C83C79}" type="presParOf" srcId="{054714B8-4B0E-41E5-BA18-8290ED04303D}" destId="{F8687D44-EA93-4CB0-8E7E-89729BA208B3}" srcOrd="8" destOrd="0" presId="urn:microsoft.com/office/officeart/2005/8/layout/hierarchy1"/>
    <dgm:cxn modelId="{0C746307-6566-4463-9DB1-041237AAEFB2}" type="presParOf" srcId="{054714B8-4B0E-41E5-BA18-8290ED04303D}" destId="{F4E4C849-E87B-4B60-8AB7-EDAB88920889}" srcOrd="9" destOrd="0" presId="urn:microsoft.com/office/officeart/2005/8/layout/hierarchy1"/>
    <dgm:cxn modelId="{72C8D4D0-1FAC-4DD9-A197-A26D7C77909C}" type="presParOf" srcId="{F4E4C849-E87B-4B60-8AB7-EDAB88920889}" destId="{7A234227-58F5-449A-8A93-19573B417080}" srcOrd="0" destOrd="0" presId="urn:microsoft.com/office/officeart/2005/8/layout/hierarchy1"/>
    <dgm:cxn modelId="{3AF69DCE-5419-490C-A38A-542ACCFA912D}" type="presParOf" srcId="{7A234227-58F5-449A-8A93-19573B417080}" destId="{B11C065A-FCD1-4D13-A026-6A33BE94585B}" srcOrd="0" destOrd="0" presId="urn:microsoft.com/office/officeart/2005/8/layout/hierarchy1"/>
    <dgm:cxn modelId="{F2F223CB-ADC6-4E20-9C1C-86982C35E91C}" type="presParOf" srcId="{7A234227-58F5-449A-8A93-19573B417080}" destId="{1B19637B-5A30-42EB-A00F-BB4EF0E86653}" srcOrd="1" destOrd="0" presId="urn:microsoft.com/office/officeart/2005/8/layout/hierarchy1"/>
    <dgm:cxn modelId="{8A52D589-6D77-495F-BFC6-6D9D6F1F6AD8}" type="presParOf" srcId="{F4E4C849-E87B-4B60-8AB7-EDAB88920889}" destId="{CC6947CB-1432-4037-87B0-50B5923CB1E3}" srcOrd="1" destOrd="0" presId="urn:microsoft.com/office/officeart/2005/8/layout/hierarchy1"/>
    <dgm:cxn modelId="{D346ACA3-87D0-4BDF-AEC9-B138AC35F6D4}" type="presParOf" srcId="{BAFBB71F-1712-4E52-9B50-57F565C11E15}" destId="{C239EBAE-82D1-434D-AA5C-1DB129D2AFA1}" srcOrd="2" destOrd="0" presId="urn:microsoft.com/office/officeart/2005/8/layout/hierarchy1"/>
    <dgm:cxn modelId="{EBF2BFB5-90C2-4E78-B677-B8B03AAB572A}" type="presParOf" srcId="{BAFBB71F-1712-4E52-9B50-57F565C11E15}" destId="{522CC041-9273-4C5C-8ACF-316CF050F37A}" srcOrd="3" destOrd="0" presId="urn:microsoft.com/office/officeart/2005/8/layout/hierarchy1"/>
    <dgm:cxn modelId="{35C809FF-9E02-4CD9-862D-A444CAECCF2C}" type="presParOf" srcId="{522CC041-9273-4C5C-8ACF-316CF050F37A}" destId="{12DF2543-5BF5-4729-8A7E-66D41A6AB2C9}" srcOrd="0" destOrd="0" presId="urn:microsoft.com/office/officeart/2005/8/layout/hierarchy1"/>
    <dgm:cxn modelId="{3808CB57-11A1-4EA9-919C-0AF68CF6B30A}" type="presParOf" srcId="{12DF2543-5BF5-4729-8A7E-66D41A6AB2C9}" destId="{2E5F5DC6-94B0-4570-924A-E49663B88CC0}" srcOrd="0" destOrd="0" presId="urn:microsoft.com/office/officeart/2005/8/layout/hierarchy1"/>
    <dgm:cxn modelId="{32B926EA-1591-4E13-A15D-CD91285BDB07}" type="presParOf" srcId="{12DF2543-5BF5-4729-8A7E-66D41A6AB2C9}" destId="{BF35273B-375B-4E5A-A64A-BEB809B31768}" srcOrd="1" destOrd="0" presId="urn:microsoft.com/office/officeart/2005/8/layout/hierarchy1"/>
    <dgm:cxn modelId="{E108073D-4615-4735-A683-8A1943BDA1B0}" type="presParOf" srcId="{522CC041-9273-4C5C-8ACF-316CF050F37A}" destId="{6D904786-DF06-4EE8-8596-3F05F87071F0}" srcOrd="1" destOrd="0" presId="urn:microsoft.com/office/officeart/2005/8/layout/hierarchy1"/>
    <dgm:cxn modelId="{C7CC45BD-B6E7-4B48-92E8-FF617B201987}" type="presParOf" srcId="{6D904786-DF06-4EE8-8596-3F05F87071F0}" destId="{75DF67A8-87AE-497F-B82A-46AAED564E33}" srcOrd="0" destOrd="0" presId="urn:microsoft.com/office/officeart/2005/8/layout/hierarchy1"/>
    <dgm:cxn modelId="{EE8F4C0B-89EC-4D9E-9BA0-ABE49E0366CE}" type="presParOf" srcId="{6D904786-DF06-4EE8-8596-3F05F87071F0}" destId="{A6C4D360-F010-4CDA-BE7F-41A9ED53B4A2}" srcOrd="1" destOrd="0" presId="urn:microsoft.com/office/officeart/2005/8/layout/hierarchy1"/>
    <dgm:cxn modelId="{1776F7E7-F958-404A-A3D1-47919DD03DFF}" type="presParOf" srcId="{A6C4D360-F010-4CDA-BE7F-41A9ED53B4A2}" destId="{67346B8A-828C-4306-87C8-32B6DF212ECB}" srcOrd="0" destOrd="0" presId="urn:microsoft.com/office/officeart/2005/8/layout/hierarchy1"/>
    <dgm:cxn modelId="{FF29C0D0-0349-485C-B5B8-331F26BA2FDE}" type="presParOf" srcId="{67346B8A-828C-4306-87C8-32B6DF212ECB}" destId="{AE94D757-501B-4CE9-8364-8F471F3A6EA0}" srcOrd="0" destOrd="0" presId="urn:microsoft.com/office/officeart/2005/8/layout/hierarchy1"/>
    <dgm:cxn modelId="{C29A899A-FDF0-47DA-9B43-E2097D997998}" type="presParOf" srcId="{67346B8A-828C-4306-87C8-32B6DF212ECB}" destId="{91E89F63-26EC-48BB-A7B5-09D536DC5BE9}" srcOrd="1" destOrd="0" presId="urn:microsoft.com/office/officeart/2005/8/layout/hierarchy1"/>
    <dgm:cxn modelId="{DC58EB26-0D90-4D0A-AE0E-FC5DA546CA83}" type="presParOf" srcId="{A6C4D360-F010-4CDA-BE7F-41A9ED53B4A2}" destId="{8F3CDF8F-B932-4D01-93F6-CCD97B7DF810}" srcOrd="1" destOrd="0" presId="urn:microsoft.com/office/officeart/2005/8/layout/hierarchy1"/>
    <dgm:cxn modelId="{CA70521F-9B6C-47D3-89B1-D4C5AF772A1D}" type="presParOf" srcId="{6D904786-DF06-4EE8-8596-3F05F87071F0}" destId="{C41012A2-AAB5-48AF-9B73-3FE137A98DDC}" srcOrd="2" destOrd="0" presId="urn:microsoft.com/office/officeart/2005/8/layout/hierarchy1"/>
    <dgm:cxn modelId="{F1CD9358-0E07-41BB-B3F4-0DE0489E122E}" type="presParOf" srcId="{6D904786-DF06-4EE8-8596-3F05F87071F0}" destId="{7E2CFB13-2509-4DC7-B70D-02C4DC4193F9}" srcOrd="3" destOrd="0" presId="urn:microsoft.com/office/officeart/2005/8/layout/hierarchy1"/>
    <dgm:cxn modelId="{8CCED974-E6A8-42A1-8919-C2C9E0DEA555}" type="presParOf" srcId="{7E2CFB13-2509-4DC7-B70D-02C4DC4193F9}" destId="{224FB168-7EC9-4C3A-BD10-EAF131602D32}" srcOrd="0" destOrd="0" presId="urn:microsoft.com/office/officeart/2005/8/layout/hierarchy1"/>
    <dgm:cxn modelId="{6EE1A1CB-3D19-4E21-B5E4-DEAF3E49625B}" type="presParOf" srcId="{224FB168-7EC9-4C3A-BD10-EAF131602D32}" destId="{8F053846-7F3F-46AE-837A-53655C23611B}" srcOrd="0" destOrd="0" presId="urn:microsoft.com/office/officeart/2005/8/layout/hierarchy1"/>
    <dgm:cxn modelId="{7B813378-DF3C-4A4B-BFFC-7FCB889BE9F7}" type="presParOf" srcId="{224FB168-7EC9-4C3A-BD10-EAF131602D32}" destId="{D3D2AEA5-9D15-497D-9FDC-2BC3E5267929}" srcOrd="1" destOrd="0" presId="urn:microsoft.com/office/officeart/2005/8/layout/hierarchy1"/>
    <dgm:cxn modelId="{13186C43-6F2A-4015-A34A-995EEA320E31}" type="presParOf" srcId="{7E2CFB13-2509-4DC7-B70D-02C4DC4193F9}" destId="{E9116588-C781-4BFA-AAC4-1815392B5C25}" srcOrd="1" destOrd="0" presId="urn:microsoft.com/office/officeart/2005/8/layout/hierarchy1"/>
    <dgm:cxn modelId="{20A915F9-E7B5-4557-95D8-3B6F884775D4}" type="presParOf" srcId="{6D904786-DF06-4EE8-8596-3F05F87071F0}" destId="{807E4D91-C692-4378-BCF8-B42F51E8268F}" srcOrd="4" destOrd="0" presId="urn:microsoft.com/office/officeart/2005/8/layout/hierarchy1"/>
    <dgm:cxn modelId="{58E3B14C-4DB7-4331-8577-F2ABC20F6E4B}" type="presParOf" srcId="{6D904786-DF06-4EE8-8596-3F05F87071F0}" destId="{B74B19F1-5F71-43B3-B07D-5123C00129D7}" srcOrd="5" destOrd="0" presId="urn:microsoft.com/office/officeart/2005/8/layout/hierarchy1"/>
    <dgm:cxn modelId="{EBB037D0-FC57-4078-8644-0C09ACE10E9D}" type="presParOf" srcId="{B74B19F1-5F71-43B3-B07D-5123C00129D7}" destId="{0D3999A1-617A-4FD8-9CCD-A4010CDBD52C}" srcOrd="0" destOrd="0" presId="urn:microsoft.com/office/officeart/2005/8/layout/hierarchy1"/>
    <dgm:cxn modelId="{B806404F-5069-4D43-9BBE-BBE26C58B1E6}" type="presParOf" srcId="{0D3999A1-617A-4FD8-9CCD-A4010CDBD52C}" destId="{283031A5-9FC6-48A7-BCFA-A1D9491D1F0E}" srcOrd="0" destOrd="0" presId="urn:microsoft.com/office/officeart/2005/8/layout/hierarchy1"/>
    <dgm:cxn modelId="{D2AF9E5A-2746-4347-81CC-D61606C0A0E3}" type="presParOf" srcId="{0D3999A1-617A-4FD8-9CCD-A4010CDBD52C}" destId="{BF7378AD-E20D-4C0E-A319-C055EF030F8A}" srcOrd="1" destOrd="0" presId="urn:microsoft.com/office/officeart/2005/8/layout/hierarchy1"/>
    <dgm:cxn modelId="{FAE505E1-3557-4500-8A67-813D5EE98B74}" type="presParOf" srcId="{B74B19F1-5F71-43B3-B07D-5123C00129D7}" destId="{77309290-4892-450E-AA27-E19983C95CB6}" srcOrd="1" destOrd="0" presId="urn:microsoft.com/office/officeart/2005/8/layout/hierarchy1"/>
    <dgm:cxn modelId="{58107C88-52CE-4E10-8B3A-2EC12CBC6E1B}" type="presParOf" srcId="{6D904786-DF06-4EE8-8596-3F05F87071F0}" destId="{303453B7-1392-4FBB-A51A-E79D76FA65F8}" srcOrd="6" destOrd="0" presId="urn:microsoft.com/office/officeart/2005/8/layout/hierarchy1"/>
    <dgm:cxn modelId="{62601F25-25F7-4E9D-A96E-5156460EF52A}" type="presParOf" srcId="{6D904786-DF06-4EE8-8596-3F05F87071F0}" destId="{B5B188DB-6952-4206-B5DC-44297C15E1CE}" srcOrd="7" destOrd="0" presId="urn:microsoft.com/office/officeart/2005/8/layout/hierarchy1"/>
    <dgm:cxn modelId="{70CE6CD3-27A2-488D-91D0-48ECED5A0E1D}" type="presParOf" srcId="{B5B188DB-6952-4206-B5DC-44297C15E1CE}" destId="{72058591-82D7-4F81-9DA5-AFDAB58C0FDA}" srcOrd="0" destOrd="0" presId="urn:microsoft.com/office/officeart/2005/8/layout/hierarchy1"/>
    <dgm:cxn modelId="{2506CD60-2B34-4ECD-801C-4D64D36D8C18}" type="presParOf" srcId="{72058591-82D7-4F81-9DA5-AFDAB58C0FDA}" destId="{294442C1-F724-4134-A717-532D4D474AB7}" srcOrd="0" destOrd="0" presId="urn:microsoft.com/office/officeart/2005/8/layout/hierarchy1"/>
    <dgm:cxn modelId="{F3FA6A6F-AA1C-4948-AA60-E1694312835A}" type="presParOf" srcId="{72058591-82D7-4F81-9DA5-AFDAB58C0FDA}" destId="{02D1BE04-2BA3-4282-8F26-BA9F86CF9D61}" srcOrd="1" destOrd="0" presId="urn:microsoft.com/office/officeart/2005/8/layout/hierarchy1"/>
    <dgm:cxn modelId="{EB0A0E94-0B5D-4070-839B-CBA3FD1EA2C3}" type="presParOf" srcId="{B5B188DB-6952-4206-B5DC-44297C15E1CE}" destId="{C884A4E8-8640-456E-8B8C-F2185EBC4AE4}"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453B7-1392-4FBB-A51A-E79D76FA65F8}">
      <dsp:nvSpPr>
        <dsp:cNvPr id="0" name=""/>
        <dsp:cNvSpPr/>
      </dsp:nvSpPr>
      <dsp:spPr>
        <a:xfrm>
          <a:off x="6874519" y="1826889"/>
          <a:ext cx="1727675" cy="223216"/>
        </a:xfrm>
        <a:custGeom>
          <a:avLst/>
          <a:gdLst/>
          <a:ahLst/>
          <a:cxnLst/>
          <a:rect l="0" t="0" r="0" b="0"/>
          <a:pathLst>
            <a:path>
              <a:moveTo>
                <a:pt x="0" y="0"/>
              </a:moveTo>
              <a:lnTo>
                <a:pt x="0" y="152115"/>
              </a:lnTo>
              <a:lnTo>
                <a:pt x="1727675" y="152115"/>
              </a:lnTo>
              <a:lnTo>
                <a:pt x="1727675"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E4D91-C692-4378-BCF8-B42F51E8268F}">
      <dsp:nvSpPr>
        <dsp:cNvPr id="0" name=""/>
        <dsp:cNvSpPr/>
      </dsp:nvSpPr>
      <dsp:spPr>
        <a:xfrm>
          <a:off x="6874519" y="1826889"/>
          <a:ext cx="720466" cy="223216"/>
        </a:xfrm>
        <a:custGeom>
          <a:avLst/>
          <a:gdLst/>
          <a:ahLst/>
          <a:cxnLst/>
          <a:rect l="0" t="0" r="0" b="0"/>
          <a:pathLst>
            <a:path>
              <a:moveTo>
                <a:pt x="0" y="0"/>
              </a:moveTo>
              <a:lnTo>
                <a:pt x="0" y="152115"/>
              </a:lnTo>
              <a:lnTo>
                <a:pt x="720466" y="152115"/>
              </a:lnTo>
              <a:lnTo>
                <a:pt x="720466"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656922" y="1826889"/>
          <a:ext cx="217596" cy="223216"/>
        </a:xfrm>
        <a:custGeom>
          <a:avLst/>
          <a:gdLst/>
          <a:ahLst/>
          <a:cxnLst/>
          <a:rect l="0" t="0" r="0" b="0"/>
          <a:pathLst>
            <a:path>
              <a:moveTo>
                <a:pt x="217596" y="0"/>
              </a:moveTo>
              <a:lnTo>
                <a:pt x="217596"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398279" y="1826889"/>
          <a:ext cx="1476240" cy="223216"/>
        </a:xfrm>
        <a:custGeom>
          <a:avLst/>
          <a:gdLst/>
          <a:ahLst/>
          <a:cxnLst/>
          <a:rect l="0" t="0" r="0" b="0"/>
          <a:pathLst>
            <a:path>
              <a:moveTo>
                <a:pt x="1476240" y="0"/>
              </a:moveTo>
              <a:lnTo>
                <a:pt x="1476240"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569013" y="1116306"/>
          <a:ext cx="2305505" cy="223216"/>
        </a:xfrm>
        <a:custGeom>
          <a:avLst/>
          <a:gdLst/>
          <a:ahLst/>
          <a:cxnLst/>
          <a:rect l="0" t="0" r="0" b="0"/>
          <a:pathLst>
            <a:path>
              <a:moveTo>
                <a:pt x="0" y="0"/>
              </a:moveTo>
              <a:lnTo>
                <a:pt x="0" y="152115"/>
              </a:lnTo>
              <a:lnTo>
                <a:pt x="2305505" y="152115"/>
              </a:lnTo>
              <a:lnTo>
                <a:pt x="2305505"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263508" y="1826889"/>
          <a:ext cx="1876127" cy="223216"/>
        </a:xfrm>
        <a:custGeom>
          <a:avLst/>
          <a:gdLst/>
          <a:ahLst/>
          <a:cxnLst/>
          <a:rect l="0" t="0" r="0" b="0"/>
          <a:pathLst>
            <a:path>
              <a:moveTo>
                <a:pt x="0" y="0"/>
              </a:moveTo>
              <a:lnTo>
                <a:pt x="0" y="152115"/>
              </a:lnTo>
              <a:lnTo>
                <a:pt x="1876127" y="152115"/>
              </a:lnTo>
              <a:lnTo>
                <a:pt x="1876127"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263508" y="1826889"/>
          <a:ext cx="938063" cy="223216"/>
        </a:xfrm>
        <a:custGeom>
          <a:avLst/>
          <a:gdLst/>
          <a:ahLst/>
          <a:cxnLst/>
          <a:rect l="0" t="0" r="0" b="0"/>
          <a:pathLst>
            <a:path>
              <a:moveTo>
                <a:pt x="0" y="0"/>
              </a:moveTo>
              <a:lnTo>
                <a:pt x="0" y="152115"/>
              </a:lnTo>
              <a:lnTo>
                <a:pt x="938063" y="152115"/>
              </a:lnTo>
              <a:lnTo>
                <a:pt x="938063"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217788" y="1826889"/>
          <a:ext cx="91440" cy="223216"/>
        </a:xfrm>
        <a:custGeom>
          <a:avLst/>
          <a:gdLst/>
          <a:ahLst/>
          <a:cxnLst/>
          <a:rect l="0" t="0" r="0" b="0"/>
          <a:pathLst>
            <a:path>
              <a:moveTo>
                <a:pt x="45720" y="0"/>
              </a:moveTo>
              <a:lnTo>
                <a:pt x="4572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325445" y="1826889"/>
          <a:ext cx="938063" cy="223216"/>
        </a:xfrm>
        <a:custGeom>
          <a:avLst/>
          <a:gdLst/>
          <a:ahLst/>
          <a:cxnLst/>
          <a:rect l="0" t="0" r="0" b="0"/>
          <a:pathLst>
            <a:path>
              <a:moveTo>
                <a:pt x="938063" y="0"/>
              </a:moveTo>
              <a:lnTo>
                <a:pt x="938063"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387381" y="1826889"/>
          <a:ext cx="1876127" cy="223216"/>
        </a:xfrm>
        <a:custGeom>
          <a:avLst/>
          <a:gdLst/>
          <a:ahLst/>
          <a:cxnLst/>
          <a:rect l="0" t="0" r="0" b="0"/>
          <a:pathLst>
            <a:path>
              <a:moveTo>
                <a:pt x="1876127" y="0"/>
              </a:moveTo>
              <a:lnTo>
                <a:pt x="1876127"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263508" y="1116306"/>
          <a:ext cx="2305505" cy="223216"/>
        </a:xfrm>
        <a:custGeom>
          <a:avLst/>
          <a:gdLst/>
          <a:ahLst/>
          <a:cxnLst/>
          <a:rect l="0" t="0" r="0" b="0"/>
          <a:pathLst>
            <a:path>
              <a:moveTo>
                <a:pt x="2305505" y="0"/>
              </a:moveTo>
              <a:lnTo>
                <a:pt x="2305505" y="152115"/>
              </a:lnTo>
              <a:lnTo>
                <a:pt x="0" y="152115"/>
              </a:lnTo>
              <a:lnTo>
                <a:pt x="0"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3861645" y="628939"/>
          <a:ext cx="1414737"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3946923" y="709954"/>
          <a:ext cx="1414737"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项目管理</a:t>
          </a:r>
        </a:p>
      </dsp:txBody>
      <dsp:txXfrm>
        <a:off x="3961197" y="724228"/>
        <a:ext cx="1386189" cy="458818"/>
      </dsp:txXfrm>
    </dsp:sp>
    <dsp:sp modelId="{7FD78921-CE69-427A-8AE0-C5224F3CFFDA}">
      <dsp:nvSpPr>
        <dsp:cNvPr id="0" name=""/>
        <dsp:cNvSpPr/>
      </dsp:nvSpPr>
      <dsp:spPr>
        <a:xfrm>
          <a:off x="187975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1965033"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事</a:t>
          </a:r>
        </a:p>
      </dsp:txBody>
      <dsp:txXfrm>
        <a:off x="1979307" y="1434811"/>
        <a:ext cx="738958" cy="458818"/>
      </dsp:txXfrm>
    </dsp:sp>
    <dsp:sp modelId="{2709A27C-1B4A-4253-8907-40D30EE87EDC}">
      <dsp:nvSpPr>
        <dsp:cNvPr id="0" name=""/>
        <dsp:cNvSpPr/>
      </dsp:nvSpPr>
      <dsp:spPr>
        <a:xfrm>
          <a:off x="362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88906"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范围</a:t>
          </a:r>
        </a:p>
      </dsp:txBody>
      <dsp:txXfrm>
        <a:off x="103180" y="2145394"/>
        <a:ext cx="738958" cy="458818"/>
      </dsp:txXfrm>
    </dsp:sp>
    <dsp:sp modelId="{468E6BC9-086A-4784-9EE0-9C8C717B028E}">
      <dsp:nvSpPr>
        <dsp:cNvPr id="0" name=""/>
        <dsp:cNvSpPr/>
      </dsp:nvSpPr>
      <dsp:spPr>
        <a:xfrm>
          <a:off x="941691"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02697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时间</a:t>
          </a:r>
        </a:p>
      </dsp:txBody>
      <dsp:txXfrm>
        <a:off x="1041244" y="2145394"/>
        <a:ext cx="738958" cy="458818"/>
      </dsp:txXfrm>
    </dsp:sp>
    <dsp:sp modelId="{8C757A17-1EE4-4610-AE29-A633D2A666A7}">
      <dsp:nvSpPr>
        <dsp:cNvPr id="0" name=""/>
        <dsp:cNvSpPr/>
      </dsp:nvSpPr>
      <dsp:spPr>
        <a:xfrm>
          <a:off x="1879755"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1965033"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成本</a:t>
          </a:r>
        </a:p>
      </dsp:txBody>
      <dsp:txXfrm>
        <a:off x="1979307" y="2145394"/>
        <a:ext cx="738958" cy="458818"/>
      </dsp:txXfrm>
    </dsp:sp>
    <dsp:sp modelId="{3E9BBF18-3041-4E72-AF29-32DD9D0F33D7}">
      <dsp:nvSpPr>
        <dsp:cNvPr id="0" name=""/>
        <dsp:cNvSpPr/>
      </dsp:nvSpPr>
      <dsp:spPr>
        <a:xfrm>
          <a:off x="281781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290309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质量</a:t>
          </a:r>
        </a:p>
      </dsp:txBody>
      <dsp:txXfrm>
        <a:off x="2917371" y="2145394"/>
        <a:ext cx="738958" cy="458818"/>
      </dsp:txXfrm>
    </dsp:sp>
    <dsp:sp modelId="{B11C065A-FCD1-4D13-A026-6A33BE94585B}">
      <dsp:nvSpPr>
        <dsp:cNvPr id="0" name=""/>
        <dsp:cNvSpPr/>
      </dsp:nvSpPr>
      <dsp:spPr>
        <a:xfrm>
          <a:off x="375588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384116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风险</a:t>
          </a:r>
        </a:p>
      </dsp:txBody>
      <dsp:txXfrm>
        <a:off x="3855434" y="2145394"/>
        <a:ext cx="738958" cy="458818"/>
      </dsp:txXfrm>
    </dsp:sp>
    <dsp:sp modelId="{2E5F5DC6-94B0-4570-924A-E49663B88CC0}">
      <dsp:nvSpPr>
        <dsp:cNvPr id="0" name=""/>
        <dsp:cNvSpPr/>
      </dsp:nvSpPr>
      <dsp:spPr>
        <a:xfrm>
          <a:off x="649076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576044"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a:t>
          </a:r>
        </a:p>
      </dsp:txBody>
      <dsp:txXfrm>
        <a:off x="6590318" y="1434811"/>
        <a:ext cx="738958" cy="458818"/>
      </dsp:txXfrm>
    </dsp:sp>
    <dsp:sp modelId="{AE94D757-501B-4CE9-8364-8F471F3A6EA0}">
      <dsp:nvSpPr>
        <dsp:cNvPr id="0" name=""/>
        <dsp:cNvSpPr/>
      </dsp:nvSpPr>
      <dsp:spPr>
        <a:xfrm>
          <a:off x="4693946" y="2050106"/>
          <a:ext cx="140866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4779224" y="2131120"/>
          <a:ext cx="140866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人力资源</a:t>
          </a:r>
        </a:p>
      </dsp:txBody>
      <dsp:txXfrm>
        <a:off x="4793498" y="2145394"/>
        <a:ext cx="1380118" cy="458818"/>
      </dsp:txXfrm>
    </dsp:sp>
    <dsp:sp modelId="{8F053846-7F3F-46AE-837A-53655C23611B}">
      <dsp:nvSpPr>
        <dsp:cNvPr id="0" name=""/>
        <dsp:cNvSpPr/>
      </dsp:nvSpPr>
      <dsp:spPr>
        <a:xfrm>
          <a:off x="6273169"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35844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沟通</a:t>
          </a:r>
        </a:p>
      </dsp:txBody>
      <dsp:txXfrm>
        <a:off x="6372721" y="2145394"/>
        <a:ext cx="738958" cy="458818"/>
      </dsp:txXfrm>
    </dsp:sp>
    <dsp:sp modelId="{283031A5-9FC6-48A7-BCFA-A1D9491D1F0E}">
      <dsp:nvSpPr>
        <dsp:cNvPr id="0" name=""/>
        <dsp:cNvSpPr/>
      </dsp:nvSpPr>
      <dsp:spPr>
        <a:xfrm>
          <a:off x="721123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96511"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采购</a:t>
          </a:r>
        </a:p>
      </dsp:txBody>
      <dsp:txXfrm>
        <a:off x="7310785" y="2145394"/>
        <a:ext cx="738958" cy="458818"/>
      </dsp:txXfrm>
    </dsp:sp>
    <dsp:sp modelId="{294442C1-F724-4134-A717-532D4D474AB7}">
      <dsp:nvSpPr>
        <dsp:cNvPr id="0" name=""/>
        <dsp:cNvSpPr/>
      </dsp:nvSpPr>
      <dsp:spPr>
        <a:xfrm>
          <a:off x="8149296" y="2050106"/>
          <a:ext cx="905795"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1BE04-2BA3-4282-8F26-BA9F86CF9D61}">
      <dsp:nvSpPr>
        <dsp:cNvPr id="0" name=""/>
        <dsp:cNvSpPr/>
      </dsp:nvSpPr>
      <dsp:spPr>
        <a:xfrm>
          <a:off x="8234574" y="2131120"/>
          <a:ext cx="905795"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sp:txBody>
      <dsp:txXfrm>
        <a:off x="8248848" y="2145394"/>
        <a:ext cx="877247" cy="4588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cs typeface="+mn-cs"/>
              </a:defRPr>
            </a:lvl1pPr>
          </a:lstStyle>
          <a:p>
            <a:pPr>
              <a:defRPr/>
            </a:pPr>
            <a:fld id="{EA86A4B5-776F-49C1-8046-01AC5D0258F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de-DE" noProof="0" smtClean="0"/>
              <a:t>Textmasterformate durch Klicken bearbeiten</a:t>
            </a:r>
            <a:endParaRPr lang="de-DE" noProof="0" smtClean="0"/>
          </a:p>
          <a:p>
            <a:pPr lvl="1"/>
            <a:r>
              <a:rPr lang="de-DE" noProof="0" smtClean="0"/>
              <a:t>Zweite Ebene</a:t>
            </a:r>
            <a:endParaRPr lang="de-DE" noProof="0" smtClean="0"/>
          </a:p>
          <a:p>
            <a:pPr lvl="2"/>
            <a:r>
              <a:rPr lang="de-DE" noProof="0" smtClean="0"/>
              <a:t>Dritte Ebene</a:t>
            </a:r>
            <a:endParaRPr lang="de-DE" noProof="0" smtClean="0"/>
          </a:p>
          <a:p>
            <a:pPr lvl="3"/>
            <a:r>
              <a:rPr lang="de-DE" noProof="0" smtClean="0"/>
              <a:t>Vierte Ebene</a:t>
            </a:r>
            <a:endParaRPr lang="de-DE" noProof="0" smtClean="0"/>
          </a:p>
          <a:p>
            <a:pPr lvl="4"/>
            <a:r>
              <a:rPr lang="de-DE" noProof="0" smtClean="0"/>
              <a:t>Fünfte Ebene</a:t>
            </a:r>
            <a:endParaRPr lang="de-DE" noProof="0" smtClean="0"/>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20204" pitchFamily="34" charset="0"/>
                <a:cs typeface="Arial" panose="020B0604020202020204" pitchFamily="34" charset="0"/>
              </a:defRPr>
            </a:lvl1pPr>
          </a:lstStyle>
          <a:p>
            <a:pPr>
              <a:defRPr/>
            </a:pPr>
            <a:fld id="{AD744E2D-6CE4-438C-B9A0-AF7F3BF83E59}" type="slidenum">
              <a:rPr lang="de-DE" altLang="zh-CN"/>
            </a:fld>
            <a:endParaRPr lang="de-DE"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1151467" y="4271963"/>
            <a:ext cx="9980084" cy="1081087"/>
          </a:xfrm>
        </p:spPr>
        <p:txBody>
          <a:bodyPr anchor="b"/>
          <a:lstStyle>
            <a:lvl1pPr>
              <a:lnSpc>
                <a:spcPct val="110000"/>
              </a:lnSpc>
              <a:defRPr sz="3200">
                <a:solidFill>
                  <a:schemeClr val="tx1"/>
                </a:solidFill>
              </a:defRPr>
            </a:lvl1pPr>
          </a:lstStyle>
          <a:p>
            <a:r>
              <a:rPr lang="de-DE" dirty="0"/>
              <a:t>Titelmasterformat durch Klicken bearbeiten</a:t>
            </a:r>
            <a:endParaRPr lang="de-DE" dirty="0"/>
          </a:p>
        </p:txBody>
      </p:sp>
      <p:sp>
        <p:nvSpPr>
          <p:cNvPr id="111630" name="Rectangle 12"/>
          <p:cNvSpPr>
            <a:spLocks noGrp="1" noChangeArrowheads="1"/>
          </p:cNvSpPr>
          <p:nvPr>
            <p:ph type="subTitle" idx="1"/>
          </p:nvPr>
        </p:nvSpPr>
        <p:spPr bwMode="gray">
          <a:xfrm>
            <a:off x="1151467" y="5284788"/>
            <a:ext cx="10013951" cy="800100"/>
          </a:xfrm>
        </p:spPr>
        <p:txBody>
          <a:bodyPr tIns="45720" bIns="45720"/>
          <a:lstStyle>
            <a:lvl1pPr marL="0" indent="0">
              <a:buFont typeface="Wingdings" panose="05000000000000000000" pitchFamily="2" charset="2"/>
              <a:buNone/>
              <a:defRPr sz="2400"/>
            </a:lvl1pPr>
          </a:lstStyle>
          <a:p>
            <a:r>
              <a:rPr lang="de-DE" dirty="0"/>
              <a:t>Formatvorlage des Untertitelmasters durch Klicken bearbeiten</a:t>
            </a:r>
            <a:endParaRPr lang="de-DE" dirty="0"/>
          </a:p>
        </p:txBody>
      </p:sp>
      <p:sp>
        <p:nvSpPr>
          <p:cNvPr id="5" name="Rectangle 5"/>
          <p:cNvSpPr>
            <a:spLocks noGrp="1" noChangeArrowheads="1"/>
          </p:cNvSpPr>
          <p:nvPr>
            <p:ph type="ftr" sz="quarter" idx="10"/>
          </p:nvPr>
        </p:nvSpPr>
        <p:spPr>
          <a:xfrm>
            <a:off x="4165600" y="6245225"/>
            <a:ext cx="38608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a:stretch>
            <a:fillRect/>
          </a:stretch>
        </p:blipFill>
        <p:spPr>
          <a:xfrm>
            <a:off x="7282775" y="6269850"/>
            <a:ext cx="4871217"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9633" y="252413"/>
            <a:ext cx="2840567" cy="5549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3700" y="252413"/>
            <a:ext cx="8322733" cy="55499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8551"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0" y="1489075"/>
            <a:ext cx="11366500" cy="4313238"/>
          </a:xfrm>
          <a:prstGeom prst="rect">
            <a:avLst/>
          </a:prstGeom>
          <a:noFill/>
          <a:ln w="9525">
            <a:noFill/>
            <a:miter lim="800000"/>
          </a:ln>
        </p:spPr>
        <p:txBody>
          <a:bodyPr vert="horz" wrap="square" lIns="0" tIns="0" rIns="0" bIns="0" numCol="1" anchor="t" anchorCtr="0" compatLnSpc="1"/>
          <a:lstStyle/>
          <a:p>
            <a:pPr lvl="0"/>
            <a:r>
              <a:rPr lang="de-DE" altLang="zh-CN" dirty="0" smtClean="0"/>
              <a:t>Textmasterformate durch Klicken bearbeiten</a:t>
            </a:r>
            <a:endParaRPr lang="de-DE" altLang="zh-CN" dirty="0" smtClean="0"/>
          </a:p>
          <a:p>
            <a:pPr lvl="1"/>
            <a:r>
              <a:rPr lang="de-DE" altLang="zh-CN" dirty="0" smtClean="0"/>
              <a:t>Zweite Ebene</a:t>
            </a:r>
            <a:endParaRPr lang="de-DE" altLang="zh-CN" dirty="0" smtClean="0"/>
          </a:p>
          <a:p>
            <a:pPr lvl="2"/>
            <a:r>
              <a:rPr lang="de-DE" altLang="zh-CN" dirty="0" smtClean="0"/>
              <a:t>Dritte Ebene</a:t>
            </a:r>
            <a:endParaRPr lang="de-DE" altLang="zh-CN" dirty="0" smtClean="0"/>
          </a:p>
          <a:p>
            <a:pPr lvl="3"/>
            <a:r>
              <a:rPr lang="de-DE" altLang="zh-CN" dirty="0" smtClean="0"/>
              <a:t>Vierte Ebene</a:t>
            </a:r>
            <a:endParaRPr lang="de-DE" altLang="zh-CN" dirty="0" smtClean="0"/>
          </a:p>
          <a:p>
            <a:pPr lvl="4"/>
            <a:r>
              <a:rPr lang="de-DE" altLang="zh-CN" dirty="0" smtClean="0"/>
              <a:t>Fünfte Ebene</a:t>
            </a:r>
            <a:endParaRPr lang="de-DE" altLang="zh-CN" dirty="0" smtClean="0"/>
          </a:p>
        </p:txBody>
      </p:sp>
      <p:sp>
        <p:nvSpPr>
          <p:cNvPr id="110595" name="Rectangle 5"/>
          <p:cNvSpPr>
            <a:spLocks noGrp="1" noChangeArrowheads="1"/>
          </p:cNvSpPr>
          <p:nvPr>
            <p:ph type="ftr" sz="quarter" idx="3"/>
          </p:nvPr>
        </p:nvSpPr>
        <p:spPr bwMode="gray">
          <a:xfrm>
            <a:off x="4165600" y="6365875"/>
            <a:ext cx="3860800" cy="247650"/>
          </a:xfrm>
          <a:prstGeom prst="rect">
            <a:avLst/>
          </a:prstGeom>
          <a:noFill/>
          <a:ln w="9525">
            <a:noFill/>
            <a:miter lim="800000"/>
          </a:ln>
        </p:spPr>
        <p:txBody>
          <a:bodyPr vert="horz" wrap="square" lIns="91440" tIns="45720" rIns="91440" bIns="45720" numCol="1" anchor="t" anchorCtr="0" compatLnSpc="1"/>
          <a:lstStyle>
            <a:lvl1pPr algn="ctr">
              <a:defRPr sz="1000" noProof="1">
                <a:solidFill>
                  <a:schemeClr val="bg1"/>
                </a:solidFill>
                <a:latin typeface="Arial" panose="020B0604020202020204" pitchFamily="34" charset="0"/>
                <a:cs typeface="+mn-cs"/>
              </a:defRPr>
            </a:lvl1pPr>
          </a:lstStyle>
          <a:p>
            <a:pPr>
              <a:defRPr/>
            </a:pPr>
            <a:endParaRPr lang="zh-CN"/>
          </a:p>
        </p:txBody>
      </p:sp>
      <p:sp>
        <p:nvSpPr>
          <p:cNvPr id="1028" name="Rectangle 7"/>
          <p:cNvSpPr>
            <a:spLocks noGrp="1" noChangeArrowheads="1"/>
          </p:cNvSpPr>
          <p:nvPr>
            <p:ph type="title"/>
          </p:nvPr>
        </p:nvSpPr>
        <p:spPr bwMode="gray">
          <a:xfrm>
            <a:off x="400051" y="252413"/>
            <a:ext cx="11360149" cy="647700"/>
          </a:xfrm>
          <a:prstGeom prst="rect">
            <a:avLst/>
          </a:prstGeom>
          <a:noFill/>
          <a:ln w="9525">
            <a:noFill/>
            <a:miter lim="800000"/>
          </a:ln>
        </p:spPr>
        <p:txBody>
          <a:bodyPr vert="horz" wrap="square" lIns="0" tIns="45720" rIns="0" bIns="45720" numCol="1" anchor="t" anchorCtr="0" compatLnSpc="1"/>
          <a:lstStyle/>
          <a:p>
            <a:pPr lvl="0"/>
            <a:r>
              <a:rPr lang="de-DE" altLang="zh-CN" smtClean="0"/>
              <a:t>Klicken Sie, um das Titelformat zu bearbeiten</a:t>
            </a:r>
            <a:endParaRPr lang="de-DE" altLang="zh-CN" smtClean="0"/>
          </a:p>
        </p:txBody>
      </p:sp>
      <p:sp>
        <p:nvSpPr>
          <p:cNvPr id="110597" name="Rectangle 5"/>
          <p:cNvSpPr>
            <a:spLocks noChangeArrowheads="1"/>
          </p:cNvSpPr>
          <p:nvPr/>
        </p:nvSpPr>
        <p:spPr bwMode="gray">
          <a:xfrm>
            <a:off x="292100" y="6365875"/>
            <a:ext cx="1790700" cy="247650"/>
          </a:xfrm>
          <a:prstGeom prst="rect">
            <a:avLst/>
          </a:prstGeom>
          <a:noFill/>
          <a:ln w="9525">
            <a:noFill/>
            <a:miter lim="800000"/>
          </a:ln>
        </p:spPr>
        <p:txBody>
          <a:bodyPr/>
          <a:lstStyle/>
          <a:p>
            <a:pPr>
              <a:defRPr/>
            </a:pPr>
            <a:r>
              <a:rPr lang="de-DE" altLang="zh-CN" sz="1000">
                <a:latin typeface="Arial" panose="020B0604020202020204" pitchFamily="34" charset="0"/>
                <a:ea typeface="宋体" panose="02010600030101010101" pitchFamily="2" charset="-122"/>
                <a:cs typeface="Arial" panose="020B0604020202020204" pitchFamily="34" charset="0"/>
              </a:rPr>
              <a:t>Page </a:t>
            </a:r>
            <a:r>
              <a:rPr lang="de-DE" altLang="zh-CN" sz="1000">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de-DE" altLang="zh-CN" sz="1000">
                <a:latin typeface="Arial" panose="020B0604020202020204" pitchFamily="34" charset="0"/>
                <a:ea typeface="宋体" panose="02010600030101010101" pitchFamily="2" charset="-122"/>
                <a:cs typeface="Arial" panose="020B0604020202020204" pitchFamily="34" charset="0"/>
              </a:rPr>
              <a:t> </a:t>
            </a:r>
            <a:fld id="{32D91C8F-FAEA-4B44-9189-5505FEED48C3}" type="slidenum">
              <a:rPr lang="de-DE" altLang="zh-CN" sz="1000">
                <a:latin typeface="Arial" panose="020B0604020202020204" pitchFamily="34" charset="0"/>
                <a:ea typeface="宋体" panose="02010600030101010101" pitchFamily="2" charset="-122"/>
                <a:cs typeface="Arial" panose="020B0604020202020204" pitchFamily="34" charset="0"/>
              </a:rPr>
            </a:fld>
            <a:endParaRPr lang="de-DE" altLang="zh-CN" sz="1000">
              <a:latin typeface="Arial" panose="020B0604020202020204" pitchFamily="34" charset="0"/>
              <a:ea typeface="宋体" panose="02010600030101010101" pitchFamily="2" charset="-122"/>
              <a:cs typeface="Arial" panose="020B0604020202020204" pitchFamily="34" charset="0"/>
            </a:endParaRPr>
          </a:p>
        </p:txBody>
      </p:sp>
      <p:pic>
        <p:nvPicPr>
          <p:cNvPr id="7" name="图片 6" descr="软件学院LOGO1.png"/>
          <p:cNvPicPr>
            <a:picLocks noChangeAspect="1"/>
          </p:cNvPicPr>
          <p:nvPr/>
        </p:nvPicPr>
        <p:blipFill>
          <a:blip r:embed="rId13" cstate="print"/>
          <a:stretch>
            <a:fillRect/>
          </a:stretch>
        </p:blipFill>
        <p:spPr>
          <a:xfrm>
            <a:off x="8836133" y="6443496"/>
            <a:ext cx="2966204" cy="343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95800" y="3352800"/>
            <a:ext cx="6029356" cy="609600"/>
          </a:xfrm>
        </p:spPr>
        <p:txBody>
          <a:bodyPr/>
          <a:lstStyle/>
          <a:p>
            <a:r>
              <a:rPr lang="zh-CN" altLang="en-US" sz="2800" dirty="0" smtClean="0"/>
              <a:t>第五章 项目收尾</a:t>
            </a:r>
            <a:endParaRPr lang="en-US" altLang="zh-CN" sz="2800" dirty="0"/>
          </a:p>
        </p:txBody>
      </p:sp>
      <p:sp>
        <p:nvSpPr>
          <p:cNvPr id="2051" name="Rectangle 3"/>
          <p:cNvSpPr>
            <a:spLocks noGrp="1" noChangeArrowheads="1"/>
          </p:cNvSpPr>
          <p:nvPr>
            <p:ph type="subTitle" idx="1"/>
          </p:nvPr>
        </p:nvSpPr>
        <p:spPr>
          <a:xfrm>
            <a:off x="-3810" y="214630"/>
            <a:ext cx="6550025" cy="533400"/>
          </a:xfrm>
        </p:spPr>
        <p:txBody>
          <a:bodyPr/>
          <a:lstStyle/>
          <a:p>
            <a:r>
              <a:rPr lang="en-US" altLang="zh-CN" b="1" dirty="0" smtClean="0">
                <a:solidFill>
                  <a:schemeClr val="accent3"/>
                </a:solidFill>
              </a:rPr>
              <a:t>IT </a:t>
            </a:r>
            <a:r>
              <a:rPr lang="zh-CN" altLang="en-US" b="1" dirty="0" smtClean="0">
                <a:solidFill>
                  <a:schemeClr val="accent3"/>
                </a:solidFill>
              </a:rPr>
              <a:t>项目管理</a:t>
            </a:r>
            <a:endParaRPr lang="en-US" altLang="zh-CN" b="1" dirty="0">
              <a:solidFill>
                <a:schemeClr val="accent3"/>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项目客户报告大会</a:t>
            </a:r>
            <a:endParaRPr lang="zh-CN" altLang="en-US" dirty="0"/>
          </a:p>
        </p:txBody>
      </p:sp>
      <p:sp>
        <p:nvSpPr>
          <p:cNvPr id="3" name="内容占位符 2"/>
          <p:cNvSpPr>
            <a:spLocks noGrp="1"/>
          </p:cNvSpPr>
          <p:nvPr>
            <p:ph sz="quarter" idx="1"/>
          </p:nvPr>
        </p:nvSpPr>
        <p:spPr>
          <a:xfrm>
            <a:off x="400050" y="1423670"/>
            <a:ext cx="10259695" cy="5434330"/>
          </a:xfrm>
        </p:spPr>
        <p:txBody>
          <a:bodyPr/>
          <a:lstStyle/>
          <a:p>
            <a:r>
              <a:rPr lang="zh-CN" altLang="en-US" sz="2400" dirty="0" smtClean="0"/>
              <a:t>作为同客户的最后一次正式沟通会，也可以以项目庆功大会的形式举行。这种方式，可以巩固和加强客户的友好关系，为将来的合作打下良好基础；</a:t>
            </a:r>
            <a:endParaRPr lang="en-US" altLang="zh-CN" sz="2400" dirty="0" smtClean="0"/>
          </a:p>
          <a:p>
            <a:r>
              <a:rPr lang="zh-CN" altLang="en-US" sz="2400" dirty="0" smtClean="0"/>
              <a:t>参加者包括：客户方管理层、客户方项目经理和参与过项目的其他客户方人员；项目实施方的管理层、项目经理、团队成员、销售经理等；</a:t>
            </a:r>
            <a:endParaRPr lang="en-US" altLang="zh-CN" sz="2400" dirty="0" smtClean="0"/>
          </a:p>
          <a:p>
            <a:r>
              <a:rPr lang="zh-CN" altLang="en-US" sz="2400" dirty="0" smtClean="0"/>
              <a:t>主要议程包括：</a:t>
            </a:r>
            <a:endParaRPr lang="zh-CN" altLang="en-US" sz="2400" dirty="0" smtClean="0"/>
          </a:p>
          <a:p>
            <a:pPr lvl="1"/>
            <a:r>
              <a:rPr lang="zh-CN" altLang="en-US" sz="2000" dirty="0" smtClean="0"/>
              <a:t>双方管理层</a:t>
            </a:r>
            <a:r>
              <a:rPr lang="en-US" altLang="zh-CN" sz="2000" dirty="0" smtClean="0"/>
              <a:t>(</a:t>
            </a:r>
            <a:r>
              <a:rPr lang="zh-CN" altLang="en-US" sz="2000" dirty="0" smtClean="0"/>
              <a:t>项目经理</a:t>
            </a:r>
            <a:r>
              <a:rPr lang="en-US" altLang="zh-CN" sz="2000" dirty="0" smtClean="0"/>
              <a:t>)</a:t>
            </a:r>
            <a:r>
              <a:rPr lang="zh-CN" altLang="en-US" sz="2000" dirty="0" smtClean="0"/>
              <a:t>总结项目，肯定成绩，提出不足，并感谢对方的配合；</a:t>
            </a:r>
            <a:endParaRPr lang="en-US" altLang="zh-CN" sz="2000" dirty="0" smtClean="0"/>
          </a:p>
          <a:p>
            <a:pPr lvl="1"/>
            <a:r>
              <a:rPr lang="zh-CN" altLang="en-US" sz="2000" dirty="0" smtClean="0"/>
              <a:t>项目经理总结项目实施的过程和结果；</a:t>
            </a:r>
            <a:endParaRPr lang="en-US" altLang="zh-CN" sz="2000" dirty="0" smtClean="0"/>
          </a:p>
          <a:p>
            <a:pPr lvl="1"/>
            <a:r>
              <a:rPr lang="zh-CN" altLang="en-US" sz="2000" dirty="0" smtClean="0"/>
              <a:t>表彰双方有贡献的人员（兑现各种奖励）；</a:t>
            </a:r>
            <a:endParaRPr lang="en-US" altLang="zh-CN" sz="2000" dirty="0" smtClean="0"/>
          </a:p>
          <a:p>
            <a:pPr lvl="1"/>
            <a:r>
              <a:rPr lang="zh-CN" altLang="en-US" sz="2000" dirty="0" smtClean="0"/>
              <a:t>向客户介绍项目交付后的售后服务流程、主要负责人和联系方式；</a:t>
            </a:r>
            <a:endParaRPr lang="en-US" altLang="zh-CN" sz="2000" dirty="0" smtClean="0"/>
          </a:p>
          <a:p>
            <a:pPr lvl="1"/>
            <a:r>
              <a:rPr lang="zh-CN" altLang="en-US" sz="2000" dirty="0" smtClean="0"/>
              <a:t>感谢客户并提出希望继续合作的意向；</a:t>
            </a:r>
            <a:endParaRPr lang="zh-CN" alt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颁布项目结束通知书，解散项目团队</a:t>
            </a:r>
            <a:endParaRPr lang="zh-CN" altLang="en-US" dirty="0"/>
          </a:p>
        </p:txBody>
      </p:sp>
      <p:sp>
        <p:nvSpPr>
          <p:cNvPr id="3" name="内容占位符 2"/>
          <p:cNvSpPr>
            <a:spLocks noGrp="1"/>
          </p:cNvSpPr>
          <p:nvPr>
            <p:ph sz="quarter" idx="1"/>
          </p:nvPr>
        </p:nvSpPr>
        <p:spPr>
          <a:xfrm>
            <a:off x="393700" y="1489075"/>
            <a:ext cx="10941685" cy="4313555"/>
          </a:xfrm>
        </p:spPr>
        <p:txBody>
          <a:bodyPr/>
          <a:lstStyle/>
          <a:p>
            <a:r>
              <a:rPr lang="zh-CN" altLang="en-US" sz="2400" dirty="0" smtClean="0"/>
              <a:t>由公司高层，在得到项目经理和项目管理办公室的认可之后，正式</a:t>
            </a:r>
            <a:r>
              <a:rPr lang="zh-CN" altLang="en-US" sz="2400" dirty="0"/>
              <a:t>颁</a:t>
            </a:r>
            <a:r>
              <a:rPr lang="zh-CN" altLang="en-US" sz="2400" dirty="0" smtClean="0"/>
              <a:t>布项目结束通知书；</a:t>
            </a:r>
            <a:endParaRPr lang="en-US" altLang="zh-CN" sz="2400" dirty="0" smtClean="0"/>
          </a:p>
          <a:p>
            <a:r>
              <a:rPr lang="zh-CN" altLang="en-US" sz="2400" dirty="0" smtClean="0"/>
              <a:t>项目团队成员将带着在项目中得到的宝贵经验，投入到新的项目工作中去；</a:t>
            </a:r>
            <a:endParaRPr lang="zh-CN" altLang="en-US" sz="2400" dirty="0"/>
          </a:p>
        </p:txBody>
      </p:sp>
      <p:sp>
        <p:nvSpPr>
          <p:cNvPr id="4" name="页脚占位符 3"/>
          <p:cNvSpPr>
            <a:spLocks noGrp="1"/>
          </p:cNvSpPr>
          <p:nvPr>
            <p:ph type="ftr" sz="quarter" idx="10"/>
          </p:nvPr>
        </p:nvSpPr>
        <p:spPr/>
        <p:txBody>
          <a:bodyPr/>
          <a:lstStyle/>
          <a:p>
            <a:pPr>
              <a:defRPr/>
            </a:pPr>
            <a:r>
              <a:rPr lang="en-US"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结束项目或阶段的成果</a:t>
            </a:r>
            <a:endParaRPr lang="zh-CN" altLang="en-US" dirty="0"/>
          </a:p>
        </p:txBody>
      </p:sp>
      <p:sp>
        <p:nvSpPr>
          <p:cNvPr id="3" name="内容占位符 2"/>
          <p:cNvSpPr>
            <a:spLocks noGrp="1"/>
          </p:cNvSpPr>
          <p:nvPr>
            <p:ph sz="quarter" idx="1"/>
          </p:nvPr>
        </p:nvSpPr>
        <p:spPr/>
        <p:txBody>
          <a:bodyPr/>
          <a:lstStyle/>
          <a:p>
            <a:r>
              <a:rPr lang="zh-CN" altLang="en-US" sz="2400" dirty="0" smtClean="0"/>
              <a:t>最终产品、服务或成果移交；</a:t>
            </a:r>
            <a:endParaRPr lang="en-US" altLang="zh-CN" sz="2400" dirty="0" smtClean="0"/>
          </a:p>
          <a:p>
            <a:r>
              <a:rPr lang="zh-CN" altLang="en-US" sz="2400" dirty="0" smtClean="0"/>
              <a:t>组织过程资产</a:t>
            </a:r>
            <a:endParaRPr lang="en-US" altLang="zh-CN" sz="2400" dirty="0" smtClean="0"/>
          </a:p>
          <a:p>
            <a:pPr lvl="1"/>
            <a:r>
              <a:rPr lang="zh-CN" altLang="en-US" sz="2000" dirty="0" smtClean="0"/>
              <a:t>项目档案。项目活动中产生的各种文件 ，例如：项目管理计划、风险登记册、变更文件 等；</a:t>
            </a:r>
            <a:endParaRPr lang="en-US" altLang="zh-CN" sz="2000" dirty="0" smtClean="0"/>
          </a:p>
          <a:p>
            <a:pPr lvl="1"/>
            <a:r>
              <a:rPr lang="zh-CN" altLang="en-US" sz="2000" dirty="0" smtClean="0"/>
              <a:t>项目收尾文件 。包括表明项目完工的正式文件 ，以及把完成的项目可交付成果移交的正式文件，例如：项目正式验收确认书、安装维护手册等</a:t>
            </a:r>
            <a:endParaRPr lang="en-US" altLang="zh-CN" sz="2000" dirty="0" smtClean="0"/>
          </a:p>
          <a:p>
            <a:pPr lvl="2"/>
            <a:r>
              <a:rPr lang="zh-CN" altLang="en-US" dirty="0" smtClean="0"/>
              <a:t>如果项目提前终止，则需要在正式的收尾文件中说明项目终止的原因，并规定正式程序，把该项目的已完成和未完成的可交付成果移交他人；</a:t>
            </a:r>
            <a:endParaRPr lang="en-US" altLang="zh-CN" dirty="0" smtClean="0"/>
          </a:p>
          <a:p>
            <a:pPr lvl="1"/>
            <a:r>
              <a:rPr lang="zh-CN" altLang="en-US" sz="2000" dirty="0" smtClean="0"/>
              <a:t>历史信息。把历史信息和经验教训信息存入经验教训知识库，供未来项目或阶段使用。可包括问题与风险的信息，以及适用于未来项目的有效技术信息；</a:t>
            </a:r>
            <a:endParaRPr lang="en-US" altLang="zh-CN" sz="2000" dirty="0" smtClean="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a:xfrm>
            <a:off x="400050" y="1489075"/>
            <a:ext cx="5201920" cy="4313555"/>
          </a:xfrm>
        </p:spPr>
        <p:txBody>
          <a:bodyPr/>
          <a:lstStyle/>
          <a:p>
            <a:r>
              <a:rPr lang="zh-CN" altLang="en-US" sz="2400" dirty="0" smtClean="0"/>
              <a:t>如果</a:t>
            </a:r>
            <a:r>
              <a:rPr lang="zh-CN" altLang="en-US" sz="2400" dirty="0"/>
              <a:t>项目异常中止，是否还需要做收尾工作</a:t>
            </a:r>
            <a:r>
              <a:rPr lang="zh-CN" altLang="en-US" sz="2400" dirty="0" smtClean="0"/>
              <a:t>？</a:t>
            </a:r>
            <a:endParaRPr lang="en-US" altLang="zh-CN" sz="2400" dirty="0" smtClean="0"/>
          </a:p>
          <a:p>
            <a:pPr lvl="1"/>
            <a:r>
              <a:rPr lang="zh-CN" altLang="en-US" sz="2000" dirty="0"/>
              <a:t>调查和记录提前终止的</a:t>
            </a:r>
            <a:r>
              <a:rPr lang="zh-CN" altLang="en-US" sz="2000" dirty="0" smtClean="0"/>
              <a:t>原因；</a:t>
            </a:r>
            <a:endParaRPr lang="en-US" altLang="zh-CN" sz="2000" dirty="0" smtClean="0"/>
          </a:p>
          <a:p>
            <a:pPr lvl="1"/>
            <a:r>
              <a:rPr lang="zh-CN" altLang="en-US" sz="2000" dirty="0" smtClean="0"/>
              <a:t>处理好团队解散和善后事务；</a:t>
            </a:r>
            <a:endParaRPr lang="en-US" altLang="zh-CN" sz="2000" dirty="0" smtClean="0"/>
          </a:p>
          <a:p>
            <a:pPr lvl="1"/>
            <a:r>
              <a:rPr lang="zh-CN" altLang="en-US" sz="2000" dirty="0" smtClean="0"/>
              <a:t>将已有的成果和文档归档；</a:t>
            </a:r>
            <a:endParaRPr lang="zh-CN" altLang="en-US" sz="2200" dirty="0"/>
          </a:p>
        </p:txBody>
      </p:sp>
      <p:pic>
        <p:nvPicPr>
          <p:cNvPr id="4" name="Picture 2" descr="http://img.mazystar.cn/pic/20094719502452277801.jpg"/>
          <p:cNvPicPr>
            <a:picLocks noChangeAspect="1" noChangeArrowheads="1"/>
          </p:cNvPicPr>
          <p:nvPr/>
        </p:nvPicPr>
        <p:blipFill>
          <a:blip r:embed="rId1"/>
          <a:srcRect/>
          <a:stretch>
            <a:fillRect/>
          </a:stretch>
        </p:blipFill>
        <p:spPr bwMode="auto">
          <a:xfrm>
            <a:off x="6158321" y="1615168"/>
            <a:ext cx="3810000" cy="3810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sz="quarter" idx="1"/>
          </p:nvPr>
        </p:nvSpPr>
        <p:spPr/>
        <p:txBody>
          <a:bodyPr/>
          <a:lstStyle/>
          <a:p>
            <a:r>
              <a:rPr lang="zh-CN" altLang="en-US" sz="2400" dirty="0" smtClean="0"/>
              <a:t>在项目收尾阶段，项目经理应该带领项目团队</a:t>
            </a:r>
            <a:r>
              <a:rPr lang="zh-CN" altLang="en-US" sz="2400" dirty="0" smtClean="0">
                <a:solidFill>
                  <a:srgbClr val="FF0000"/>
                </a:solidFill>
              </a:rPr>
              <a:t>尽量在最短的时间</a:t>
            </a:r>
            <a:r>
              <a:rPr lang="zh-CN" altLang="en-US" sz="2400" dirty="0" smtClean="0"/>
              <a:t>内完成收尾工作，以期尽早释放项目资源，投入到公司的新项目中去；</a:t>
            </a:r>
            <a:endParaRPr lang="en-US" altLang="zh-CN" sz="2400" dirty="0" smtClean="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1"/>
          <p:cNvGrpSpPr/>
          <p:nvPr/>
        </p:nvGrpSpPr>
        <p:grpSpPr bwMode="auto">
          <a:xfrm>
            <a:off x="2210435" y="2020570"/>
            <a:ext cx="6552565" cy="951230"/>
            <a:chOff x="1296" y="1824"/>
            <a:chExt cx="2976" cy="432"/>
          </a:xfrm>
        </p:grpSpPr>
        <p:sp>
          <p:nvSpPr>
            <p:cNvPr id="88106" name="AutoShape 42"/>
            <p:cNvSpPr>
              <a:spLocks noChangeArrowheads="1"/>
            </p:cNvSpPr>
            <p:nvPr/>
          </p:nvSpPr>
          <p:spPr bwMode="gray">
            <a:xfrm>
              <a:off x="1536" y="1899"/>
              <a:ext cx="2736" cy="288"/>
            </a:xfrm>
            <a:prstGeom prst="roundRect">
              <a:avLst>
                <a:gd name="adj" fmla="val 16667"/>
              </a:avLst>
            </a:prstGeom>
            <a:solidFill>
              <a:schemeClr val="accent2"/>
            </a:solidFill>
            <a:ln w="12700" algn="ctr">
              <a:solidFill>
                <a:schemeClr val="bg1"/>
              </a:solidFill>
              <a:round/>
            </a:ln>
            <a:effectLst>
              <a:outerShdw dist="99190" dir="2388334" algn="ctr" rotWithShape="0">
                <a:srgbClr val="333333">
                  <a:alpha val="50000"/>
                </a:srgbClr>
              </a:outerShdw>
            </a:effectLst>
          </p:spPr>
          <p:txBody>
            <a:bodyPr wrap="none" anchor="ctr"/>
            <a:lstStyle/>
            <a:p>
              <a:endParaRPr lang="zh-CN" altLang="en-US" sz="2000" dirty="0">
                <a:solidFill>
                  <a:schemeClr val="bg1"/>
                </a:solidFill>
              </a:endParaRPr>
            </a:p>
          </p:txBody>
        </p:sp>
        <p:sp>
          <p:nvSpPr>
            <p:cNvPr id="88107" name="AutoShape 43"/>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ln>
            <a:effectLst>
              <a:outerShdw dist="63500" dir="2212194" algn="ctr" rotWithShape="0">
                <a:srgbClr val="333333">
                  <a:alpha val="50000"/>
                </a:srgbClr>
              </a:outerShdw>
            </a:effectLst>
          </p:spPr>
          <p:txBody>
            <a:bodyPr wrap="none" anchor="ctr"/>
            <a:lstStyle/>
            <a:p>
              <a:endParaRPr lang="zh-CN" altLang="en-US" sz="2000">
                <a:solidFill>
                  <a:schemeClr val="bg1"/>
                </a:solidFill>
              </a:endParaRPr>
            </a:p>
          </p:txBody>
        </p:sp>
        <p:sp>
          <p:nvSpPr>
            <p:cNvPr id="88108" name="Text Box 44"/>
            <p:cNvSpPr txBox="1">
              <a:spLocks noChangeArrowheads="1"/>
            </p:cNvSpPr>
            <p:nvPr/>
          </p:nvSpPr>
          <p:spPr bwMode="gray">
            <a:xfrm>
              <a:off x="1680" y="1934"/>
              <a:ext cx="2160" cy="251"/>
            </a:xfrm>
            <a:prstGeom prst="rect">
              <a:avLst/>
            </a:prstGeom>
            <a:noFill/>
            <a:ln w="9525" algn="ctr">
              <a:noFill/>
              <a:miter lim="800000"/>
            </a:ln>
            <a:effectLst/>
          </p:spPr>
          <p:txBody>
            <a:bodyPr>
              <a:spAutoFit/>
            </a:bodyPr>
            <a:lstStyle/>
            <a:p>
              <a:pPr algn="ctr" eaLnBrk="0" hangingPunct="0"/>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88109" name="Text Box 45"/>
            <p:cNvSpPr txBox="1">
              <a:spLocks noChangeArrowheads="1"/>
            </p:cNvSpPr>
            <p:nvPr/>
          </p:nvSpPr>
          <p:spPr bwMode="gray">
            <a:xfrm>
              <a:off x="1395" y="1886"/>
              <a:ext cx="240" cy="237"/>
            </a:xfrm>
            <a:prstGeom prst="rect">
              <a:avLst/>
            </a:prstGeom>
            <a:noFill/>
            <a:ln w="9525" algn="ctr">
              <a:noFill/>
              <a:miter lim="800000"/>
            </a:ln>
            <a:effectLst/>
          </p:spPr>
          <p:txBody>
            <a:bodyPr wrap="square">
              <a:spAutoFit/>
            </a:bodyPr>
            <a:lstStyle/>
            <a:p>
              <a:pPr algn="ctr" eaLnBrk="0" hangingPunct="0"/>
              <a:r>
                <a:rPr lang="en-US" altLang="zh-CN" sz="2800">
                  <a:solidFill>
                    <a:schemeClr val="bg1"/>
                  </a:solidFill>
                  <a:ea typeface="宋体" panose="02010600030101010101" pitchFamily="2" charset="-122"/>
                </a:rPr>
                <a:t>1</a:t>
              </a:r>
              <a:endParaRPr lang="en-US" altLang="zh-CN" sz="2800">
                <a:solidFill>
                  <a:schemeClr val="bg1"/>
                </a:solidFill>
                <a:ea typeface="宋体" panose="02010600030101010101" pitchFamily="2" charset="-122"/>
              </a:endParaRPr>
            </a:p>
          </p:txBody>
        </p:sp>
      </p:grpSp>
      <p:grpSp>
        <p:nvGrpSpPr>
          <p:cNvPr id="3" name="Group 46"/>
          <p:cNvGrpSpPr/>
          <p:nvPr/>
        </p:nvGrpSpPr>
        <p:grpSpPr bwMode="auto">
          <a:xfrm>
            <a:off x="2210435" y="3369945"/>
            <a:ext cx="6552565" cy="951230"/>
            <a:chOff x="1296" y="1824"/>
            <a:chExt cx="2976" cy="432"/>
          </a:xfrm>
        </p:grpSpPr>
        <p:sp>
          <p:nvSpPr>
            <p:cNvPr id="88111" name="AutoShape 47"/>
            <p:cNvSpPr>
              <a:spLocks noChangeArrowheads="1"/>
            </p:cNvSpPr>
            <p:nvPr/>
          </p:nvSpPr>
          <p:spPr bwMode="gray">
            <a:xfrm>
              <a:off x="1536" y="1899"/>
              <a:ext cx="2736" cy="288"/>
            </a:xfrm>
            <a:prstGeom prst="roundRect">
              <a:avLst>
                <a:gd name="adj" fmla="val 16667"/>
              </a:avLst>
            </a:prstGeom>
            <a:solidFill>
              <a:schemeClr val="accent1"/>
            </a:solidFill>
            <a:ln w="12700" algn="ctr">
              <a:solidFill>
                <a:schemeClr val="bg1"/>
              </a:solidFill>
              <a:round/>
            </a:ln>
            <a:effectLst>
              <a:outerShdw dist="99190" dir="2388334" algn="ctr" rotWithShape="0">
                <a:srgbClr val="333333">
                  <a:alpha val="50000"/>
                </a:srgbClr>
              </a:outerShdw>
            </a:effectLst>
          </p:spPr>
          <p:txBody>
            <a:bodyPr wrap="none" anchor="ctr"/>
            <a:lstStyle/>
            <a:p>
              <a:endParaRPr lang="zh-CN" altLang="en-US" sz="2000">
                <a:solidFill>
                  <a:schemeClr val="bg1"/>
                </a:solidFill>
              </a:endParaRPr>
            </a:p>
          </p:txBody>
        </p:sp>
        <p:sp>
          <p:nvSpPr>
            <p:cNvPr id="88112" name="AutoShape 48"/>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ln>
            <a:effectLst>
              <a:outerShdw dist="63500" dir="2212194" algn="ctr" rotWithShape="0">
                <a:srgbClr val="333333">
                  <a:alpha val="50000"/>
                </a:srgbClr>
              </a:outerShdw>
            </a:effectLst>
          </p:spPr>
          <p:txBody>
            <a:bodyPr wrap="none" anchor="ctr"/>
            <a:lstStyle/>
            <a:p>
              <a:endParaRPr lang="zh-CN" altLang="en-US" sz="2000">
                <a:solidFill>
                  <a:schemeClr val="bg1"/>
                </a:solidFill>
              </a:endParaRPr>
            </a:p>
          </p:txBody>
        </p:sp>
        <p:sp>
          <p:nvSpPr>
            <p:cNvPr id="88113" name="Text Box 49"/>
            <p:cNvSpPr txBox="1">
              <a:spLocks noChangeArrowheads="1"/>
            </p:cNvSpPr>
            <p:nvPr/>
          </p:nvSpPr>
          <p:spPr bwMode="gray">
            <a:xfrm>
              <a:off x="1722" y="1962"/>
              <a:ext cx="2160" cy="181"/>
            </a:xfrm>
            <a:prstGeom prst="rect">
              <a:avLst/>
            </a:prstGeom>
            <a:noFill/>
            <a:ln w="9525" algn="ctr">
              <a:noFill/>
              <a:miter lim="800000"/>
            </a:ln>
            <a:effectLst/>
          </p:spPr>
          <p:txBody>
            <a:bodyPr>
              <a:spAutoFit/>
            </a:bodyPr>
            <a:lstStyle/>
            <a:p>
              <a:pPr algn="ctr" eaLnBrk="0" hangingPunct="0"/>
              <a:r>
                <a:rPr lang="zh-CN" altLang="en-US" b="1" dirty="0" smtClean="0">
                  <a:solidFill>
                    <a:srgbClr val="FF0000"/>
                  </a:solidFill>
                  <a:latin typeface="微软雅黑" panose="020B0503020204020204" pitchFamily="34" charset="-122"/>
                  <a:ea typeface="微软雅黑" panose="020B0503020204020204" pitchFamily="34" charset="-122"/>
                </a:rPr>
                <a:t>结束采购</a:t>
              </a:r>
              <a:endParaRPr lang="zh-CN" altLang="en-US" b="1" dirty="0" smtClean="0">
                <a:solidFill>
                  <a:srgbClr val="FF0000"/>
                </a:solidFill>
                <a:latin typeface="微软雅黑" panose="020B0503020204020204" pitchFamily="34" charset="-122"/>
                <a:ea typeface="微软雅黑" panose="020B0503020204020204" pitchFamily="34" charset="-122"/>
              </a:endParaRPr>
            </a:p>
          </p:txBody>
        </p:sp>
        <p:sp>
          <p:nvSpPr>
            <p:cNvPr id="88114" name="Text Box 50"/>
            <p:cNvSpPr txBox="1">
              <a:spLocks noChangeArrowheads="1"/>
            </p:cNvSpPr>
            <p:nvPr/>
          </p:nvSpPr>
          <p:spPr bwMode="gray">
            <a:xfrm>
              <a:off x="1395" y="1886"/>
              <a:ext cx="240" cy="237"/>
            </a:xfrm>
            <a:prstGeom prst="rect">
              <a:avLst/>
            </a:prstGeom>
            <a:noFill/>
            <a:ln w="9525" algn="ctr">
              <a:noFill/>
              <a:miter lim="800000"/>
            </a:ln>
            <a:effectLst/>
          </p:spPr>
          <p:txBody>
            <a:bodyPr wrap="square">
              <a:spAutoFit/>
            </a:bodyPr>
            <a:lstStyle/>
            <a:p>
              <a:pPr algn="ctr" eaLnBrk="0" hangingPunct="0"/>
              <a:r>
                <a:rPr lang="en-US" altLang="zh-CN" sz="2800">
                  <a:solidFill>
                    <a:schemeClr val="bg1"/>
                  </a:solidFill>
                  <a:ea typeface="宋体" panose="02010600030101010101" pitchFamily="2" charset="-122"/>
                </a:rPr>
                <a:t>2</a:t>
              </a:r>
              <a:endParaRPr lang="en-US" altLang="zh-CN" sz="2800">
                <a:solidFill>
                  <a:schemeClr val="bg1"/>
                </a:solidFill>
                <a:ea typeface="宋体" panose="02010600030101010101" pitchFamily="2" charset="-122"/>
              </a:endParaRPr>
            </a:p>
          </p:txBody>
        </p:sp>
      </p:grpSp>
      <p:sp>
        <p:nvSpPr>
          <p:cNvPr id="22" name="Text Box 49"/>
          <p:cNvSpPr txBox="1">
            <a:spLocks noChangeArrowheads="1"/>
          </p:cNvSpPr>
          <p:nvPr/>
        </p:nvSpPr>
        <p:spPr bwMode="gray">
          <a:xfrm>
            <a:off x="3108960" y="2305050"/>
            <a:ext cx="4755515" cy="398780"/>
          </a:xfrm>
          <a:prstGeom prst="rect">
            <a:avLst/>
          </a:prstGeom>
          <a:noFill/>
          <a:ln w="9525" algn="ctr">
            <a:noFill/>
            <a:miter lim="800000"/>
          </a:ln>
          <a:effectLst/>
        </p:spPr>
        <p:txBody>
          <a:bodyPr wrap="square">
            <a:spAutoFit/>
          </a:bodyPr>
          <a:lstStyle/>
          <a:p>
            <a:pPr algn="ctr" eaLnBrk="0" hangingPunct="0"/>
            <a:r>
              <a:rPr lang="zh-CN" altLang="en-US" dirty="0" smtClean="0">
                <a:solidFill>
                  <a:schemeClr val="bg1"/>
                </a:solidFill>
                <a:latin typeface="微软雅黑" panose="020B0503020204020204" pitchFamily="34" charset="-122"/>
                <a:ea typeface="微软雅黑" panose="020B0503020204020204" pitchFamily="34" charset="-122"/>
              </a:rPr>
              <a:t>结束项目</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结束采购</a:t>
            </a:r>
            <a:endParaRPr lang="zh-CN" altLang="en-US" dirty="0"/>
          </a:p>
        </p:txBody>
      </p:sp>
      <p:sp>
        <p:nvSpPr>
          <p:cNvPr id="3" name="内容占位符 2"/>
          <p:cNvSpPr>
            <a:spLocks noGrp="1"/>
          </p:cNvSpPr>
          <p:nvPr>
            <p:ph sz="quarter" idx="1"/>
          </p:nvPr>
        </p:nvSpPr>
        <p:spPr/>
        <p:txBody>
          <a:bodyPr/>
          <a:lstStyle/>
          <a:p>
            <a:r>
              <a:rPr lang="zh-CN" altLang="en-US" sz="2400" dirty="0" smtClean="0"/>
              <a:t>完结项目采购</a:t>
            </a:r>
            <a:endParaRPr lang="en-US" altLang="zh-CN" sz="2400" dirty="0" smtClean="0"/>
          </a:p>
          <a:p>
            <a:pPr lvl="1"/>
            <a:r>
              <a:rPr lang="zh-CN" altLang="en-US" sz="2000" dirty="0" smtClean="0"/>
              <a:t>需要确认全部工作和可交付成果均可验收；</a:t>
            </a:r>
            <a:endParaRPr lang="en-US" altLang="zh-CN" sz="2000" dirty="0" smtClean="0"/>
          </a:p>
          <a:p>
            <a:pPr lvl="1"/>
            <a:r>
              <a:rPr lang="zh-CN" altLang="en-US" sz="2000" dirty="0" smtClean="0"/>
              <a:t>包括一些行政工作，例如：处理未决索赔、更新记录、把信息存档等；</a:t>
            </a:r>
            <a:endParaRPr lang="zh-CN" altLang="en-US" sz="2000" dirty="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00050" y="1371600"/>
            <a:ext cx="10544810" cy="4572000"/>
          </a:xfrm>
        </p:spPr>
        <p:txBody>
          <a:bodyPr/>
          <a:lstStyle/>
          <a:p>
            <a:r>
              <a:rPr lang="zh-CN" altLang="en-US" sz="2400" dirty="0" smtClean="0"/>
              <a:t>采购审计。对规划采购、实施采购、管理采购过程进行结构化审查。目的是找出可供本项目其他采购合同或组织内其他项目借鉴的成功经验与失败教训；</a:t>
            </a:r>
            <a:endParaRPr lang="en-US" altLang="zh-CN" sz="2400" dirty="0" smtClean="0"/>
          </a:p>
          <a:p>
            <a:r>
              <a:rPr lang="zh-CN" altLang="en-US" sz="2400" dirty="0" smtClean="0"/>
              <a:t>协商解决。</a:t>
            </a:r>
            <a:endParaRPr lang="en-US" altLang="zh-CN" sz="2400" dirty="0" smtClean="0"/>
          </a:p>
          <a:p>
            <a:pPr lvl="1"/>
            <a:r>
              <a:rPr lang="zh-CN" altLang="en-US" sz="2200" dirty="0" smtClean="0"/>
              <a:t>在每个采购关系中，首选通过谈判公正地解决全部未决事项、索赔和争议；</a:t>
            </a:r>
            <a:endParaRPr lang="en-US" altLang="zh-CN" sz="2200" dirty="0" smtClean="0"/>
          </a:p>
          <a:p>
            <a:pPr lvl="1"/>
            <a:r>
              <a:rPr lang="zh-CN" altLang="en-US" sz="2200" dirty="0" smtClean="0"/>
              <a:t>如果通过直接谈判无法解决，则可以尝试替代争议解决方法，例如调解或仲裁；</a:t>
            </a:r>
            <a:endParaRPr lang="en-US" altLang="zh-CN" sz="2200" dirty="0" smtClean="0"/>
          </a:p>
          <a:p>
            <a:pPr lvl="1"/>
            <a:r>
              <a:rPr lang="zh-CN" altLang="en-US" sz="2200" dirty="0" smtClean="0"/>
              <a:t>如果所有方法都失败了，就只能选择向法院起诉这种最不可取的方法；</a:t>
            </a:r>
            <a:endParaRPr lang="en-US" altLang="zh-CN" sz="2200" dirty="0" smtClean="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
        <p:nvSpPr>
          <p:cNvPr id="5" name="标题 4"/>
          <p:cNvSpPr/>
          <p:nvPr>
            <p:ph type="title"/>
          </p:nvPr>
        </p:nvSpPr>
        <p:spPr/>
        <p:txBody>
          <a:bodyPr/>
          <a:p>
            <a:r>
              <a:rPr lang="zh-CN" altLang="en-US" dirty="0" smtClean="0">
                <a:sym typeface="+mn-ea"/>
              </a:rPr>
              <a:t>结束采购的主要工具和技术</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结束采购的成果</a:t>
            </a:r>
            <a:endParaRPr lang="zh-CN" altLang="en-US" dirty="0"/>
          </a:p>
        </p:txBody>
      </p:sp>
      <p:sp>
        <p:nvSpPr>
          <p:cNvPr id="3" name="内容占位符 2"/>
          <p:cNvSpPr>
            <a:spLocks noGrp="1"/>
          </p:cNvSpPr>
          <p:nvPr>
            <p:ph sz="quarter" idx="1"/>
          </p:nvPr>
        </p:nvSpPr>
        <p:spPr/>
        <p:txBody>
          <a:bodyPr/>
          <a:lstStyle/>
          <a:p>
            <a:r>
              <a:rPr lang="zh-CN" altLang="en-US" sz="2400" dirty="0" smtClean="0"/>
              <a:t>买方向卖方发出关于合同已经完成的正式书面通知；</a:t>
            </a:r>
            <a:endParaRPr lang="en-US" altLang="zh-CN" sz="2400" dirty="0" smtClean="0"/>
          </a:p>
          <a:p>
            <a:r>
              <a:rPr lang="zh-CN" altLang="en-US" sz="2400" dirty="0" smtClean="0"/>
              <a:t>组织过程资产</a:t>
            </a:r>
            <a:endParaRPr lang="en-US" altLang="zh-CN" sz="2400" dirty="0" smtClean="0"/>
          </a:p>
          <a:p>
            <a:pPr lvl="1"/>
            <a:r>
              <a:rPr lang="zh-CN" altLang="en-US" sz="2000" dirty="0" smtClean="0"/>
              <a:t>采购文档；</a:t>
            </a:r>
            <a:endParaRPr lang="en-US" altLang="zh-CN" sz="2000" dirty="0" smtClean="0"/>
          </a:p>
          <a:p>
            <a:pPr lvl="1"/>
            <a:r>
              <a:rPr lang="zh-CN" altLang="en-US" sz="2000" dirty="0" smtClean="0"/>
              <a:t>可交付成果验收；</a:t>
            </a:r>
            <a:endParaRPr lang="en-US" altLang="zh-CN" sz="2000" dirty="0" smtClean="0"/>
          </a:p>
          <a:p>
            <a:pPr lvl="1"/>
            <a:r>
              <a:rPr lang="zh-CN" altLang="en-US" sz="2000" dirty="0" smtClean="0"/>
              <a:t>经验教训文档；</a:t>
            </a:r>
            <a:endParaRPr lang="en-US" altLang="zh-CN" sz="2000" dirty="0" smtClean="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sz="quarter" idx="1"/>
          </p:nvPr>
        </p:nvSpPr>
        <p:spPr/>
        <p:txBody>
          <a:bodyPr/>
          <a:lstStyle/>
          <a:p>
            <a:r>
              <a:rPr lang="zh-CN" altLang="en-US" sz="2400" dirty="0" smtClean="0"/>
              <a:t>采购结束后，未决争议可能需要进入诉讼程序；</a:t>
            </a:r>
            <a:endParaRPr lang="en-US" altLang="zh-CN" sz="2400" dirty="0" smtClean="0"/>
          </a:p>
          <a:p>
            <a:r>
              <a:rPr lang="zh-CN" altLang="en-US" sz="2400" dirty="0" smtClean="0"/>
              <a:t>合同提前终止是结束采购的一个特例。可由双方协商一致而提前终止，或因一方违约而提前终止；</a:t>
            </a:r>
            <a:endParaRPr lang="zh-CN" altLang="en-US" sz="2400" dirty="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项目管理的过程</a:t>
            </a:r>
            <a:endParaRPr lang="zh-CN" altLang="en-US" dirty="0"/>
          </a:p>
        </p:txBody>
      </p:sp>
      <p:pic>
        <p:nvPicPr>
          <p:cNvPr id="4" name="Picture 1"/>
          <p:cNvPicPr>
            <a:picLocks noChangeAspect="1" noChangeArrowheads="1"/>
          </p:cNvPicPr>
          <p:nvPr/>
        </p:nvPicPr>
        <p:blipFill>
          <a:blip r:embed="rId1">
            <a:clrChange>
              <a:clrFrom>
                <a:srgbClr val="FFFFFF"/>
              </a:clrFrom>
              <a:clrTo>
                <a:srgbClr val="FFFFFF">
                  <a:alpha val="0"/>
                </a:srgbClr>
              </a:clrTo>
            </a:clrChange>
          </a:blip>
          <a:srcRect l="11875" t="26874" r="6250" b="12145"/>
          <a:stretch>
            <a:fillRect/>
          </a:stretch>
        </p:blipFill>
        <p:spPr bwMode="auto">
          <a:xfrm>
            <a:off x="1728470" y="1739265"/>
            <a:ext cx="8839835" cy="3981450"/>
          </a:xfrm>
          <a:prstGeom prst="rect">
            <a:avLst/>
          </a:prstGeom>
          <a:noFill/>
          <a:ln w="9525">
            <a:noFill/>
            <a:miter lim="800000"/>
            <a:headEnd/>
            <a:tailEnd/>
          </a:ln>
          <a:effectLst/>
        </p:spPr>
      </p:pic>
      <p:sp>
        <p:nvSpPr>
          <p:cNvPr id="6" name="圆角矩形 5"/>
          <p:cNvSpPr/>
          <p:nvPr/>
        </p:nvSpPr>
        <p:spPr>
          <a:xfrm>
            <a:off x="6791325" y="3619500"/>
            <a:ext cx="963295" cy="84074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7840980" y="2596515"/>
            <a:ext cx="2615565" cy="287782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补充：维护阶段</a:t>
            </a:r>
            <a:endParaRPr lang="zh-CN" altLang="en-US" dirty="0"/>
          </a:p>
        </p:txBody>
      </p:sp>
      <p:sp>
        <p:nvSpPr>
          <p:cNvPr id="3" name="内容占位符 2"/>
          <p:cNvSpPr>
            <a:spLocks noGrp="1"/>
          </p:cNvSpPr>
          <p:nvPr>
            <p:ph idx="1"/>
          </p:nvPr>
        </p:nvSpPr>
        <p:spPr>
          <a:xfrm>
            <a:off x="393700" y="1489075"/>
            <a:ext cx="11022965" cy="4313555"/>
          </a:xfrm>
        </p:spPr>
        <p:txBody>
          <a:bodyPr/>
          <a:lstStyle/>
          <a:p>
            <a:r>
              <a:rPr lang="zh-CN" altLang="en-US" sz="2400" dirty="0" smtClean="0"/>
              <a:t>软件项目在签署合同时通常承诺一个免费维护期（例如</a:t>
            </a:r>
            <a:r>
              <a:rPr lang="en-US" altLang="zh-CN" sz="2400" dirty="0" smtClean="0"/>
              <a:t>1</a:t>
            </a:r>
            <a:r>
              <a:rPr lang="zh-CN" altLang="en-US" sz="2400" dirty="0" smtClean="0"/>
              <a:t>年），免费维护期结束后是协商好的有偿维护；</a:t>
            </a:r>
            <a:endParaRPr lang="en-US" altLang="zh-CN" sz="2400" dirty="0" smtClean="0"/>
          </a:p>
          <a:p>
            <a:r>
              <a:rPr lang="zh-CN" altLang="en-US" sz="2400" dirty="0" smtClean="0"/>
              <a:t>可维护性是软件质量的一个重要指标，通常包括：可用性、可靠性、效率、可理解性、可修改性、可移植性等；</a:t>
            </a:r>
            <a:endParaRPr lang="en-US" altLang="zh-CN" sz="2400" dirty="0" smtClean="0"/>
          </a:p>
          <a:p>
            <a:r>
              <a:rPr lang="zh-CN" altLang="en-US" sz="2400" dirty="0" smtClean="0"/>
              <a:t>软件维护的过程类似软件开发的过程，也需要分析需求、设计、编码、测试等环节，并且</a:t>
            </a:r>
            <a:r>
              <a:rPr lang="zh-CN" altLang="en-US" sz="2400" dirty="0" smtClean="0">
                <a:solidFill>
                  <a:srgbClr val="FF0000"/>
                </a:solidFill>
              </a:rPr>
              <a:t>必须确保维护过程是安全可控的</a:t>
            </a:r>
            <a:r>
              <a:rPr lang="zh-CN" altLang="en-US" sz="2400" dirty="0" smtClean="0"/>
              <a:t>；</a:t>
            </a:r>
            <a:endParaRPr lang="en-US" altLang="zh-CN" sz="2400" dirty="0" smtClean="0"/>
          </a:p>
          <a:p>
            <a:r>
              <a:rPr lang="zh-CN" altLang="en-US" sz="2400" dirty="0" smtClean="0"/>
              <a:t>常见的维护包括：</a:t>
            </a:r>
            <a:endParaRPr lang="en-US" altLang="zh-CN" sz="2400" dirty="0" smtClean="0"/>
          </a:p>
          <a:p>
            <a:pPr lvl="1"/>
            <a:r>
              <a:rPr lang="zh-CN" altLang="en-US" sz="2000" dirty="0" smtClean="0"/>
              <a:t>纠错性维护：例如运行阶段才发现了一个潜藏的错误；</a:t>
            </a:r>
            <a:endParaRPr lang="en-US" altLang="zh-CN" sz="2000" dirty="0" smtClean="0"/>
          </a:p>
          <a:p>
            <a:pPr lvl="1"/>
            <a:r>
              <a:rPr lang="zh-CN" altLang="en-US" sz="2000" dirty="0" smtClean="0"/>
              <a:t>适应性维护：例如软件的数据库系统升级了版本；</a:t>
            </a:r>
            <a:endParaRPr lang="en-US" altLang="zh-CN" sz="2000" dirty="0" smtClean="0"/>
          </a:p>
          <a:p>
            <a:pPr lvl="1"/>
            <a:r>
              <a:rPr lang="zh-CN" altLang="en-US" sz="2000" dirty="0" smtClean="0"/>
              <a:t>完善性维护：例如增加一项新的功能；</a:t>
            </a:r>
            <a:endParaRPr lang="en-US" altLang="zh-CN" sz="20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pic>
        <p:nvPicPr>
          <p:cNvPr id="4" name="Picture 1"/>
          <p:cNvPicPr>
            <a:picLocks noChangeAspect="1" noChangeArrowheads="1"/>
          </p:cNvPicPr>
          <p:nvPr/>
        </p:nvPicPr>
        <p:blipFill>
          <a:blip r:embed="rId1">
            <a:clrChange>
              <a:clrFrom>
                <a:srgbClr val="FFFFFF"/>
              </a:clrFrom>
              <a:clrTo>
                <a:srgbClr val="FFFFFF">
                  <a:alpha val="0"/>
                </a:srgbClr>
              </a:clrTo>
            </a:clrChange>
          </a:blip>
          <a:srcRect l="11875" t="26874" r="6250" b="12145"/>
          <a:stretch>
            <a:fillRect/>
          </a:stretch>
        </p:blipFill>
        <p:spPr bwMode="auto">
          <a:xfrm>
            <a:off x="1728470" y="1739265"/>
            <a:ext cx="8839835" cy="3981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3076" y="369253"/>
            <a:ext cx="11360149" cy="647700"/>
          </a:xfrm>
        </p:spPr>
        <p:txBody>
          <a:bodyPr/>
          <a:lstStyle/>
          <a:p>
            <a:r>
              <a:rPr lang="zh-CN" altLang="en-US" dirty="0"/>
              <a:t>总结</a:t>
            </a:r>
            <a:endParaRPr lang="zh-CN" altLang="en-US" dirty="0"/>
          </a:p>
        </p:txBody>
      </p:sp>
      <p:graphicFrame>
        <p:nvGraphicFramePr>
          <p:cNvPr id="7" name="图示 6"/>
          <p:cNvGraphicFramePr/>
          <p:nvPr/>
        </p:nvGraphicFramePr>
        <p:xfrm>
          <a:off x="1436370" y="1494527"/>
          <a:ext cx="9143999" cy="324742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8" name="组合 7"/>
          <p:cNvGrpSpPr/>
          <p:nvPr/>
        </p:nvGrpSpPr>
        <p:grpSpPr>
          <a:xfrm>
            <a:off x="2468755" y="4491237"/>
            <a:ext cx="7046268" cy="1302961"/>
            <a:chOff x="1032385" y="5046227"/>
            <a:chExt cx="7046268" cy="1302961"/>
          </a:xfrm>
        </p:grpSpPr>
        <p:sp>
          <p:nvSpPr>
            <p:cNvPr id="9" name="右大括号 8"/>
            <p:cNvSpPr/>
            <p:nvPr/>
          </p:nvSpPr>
          <p:spPr>
            <a:xfrm rot="5400000">
              <a:off x="4257636" y="1820976"/>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4"/>
            <p:cNvSpPr/>
            <p:nvPr/>
          </p:nvSpPr>
          <p:spPr bwMode="auto">
            <a:xfrm>
              <a:off x="3961535" y="5810872"/>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整合</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4648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rPr>
              <a:t>Thank You !</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什么是组织过程资产</a:t>
            </a:r>
            <a:endParaRPr lang="zh-CN" altLang="en-US" dirty="0"/>
          </a:p>
        </p:txBody>
      </p:sp>
      <p:sp>
        <p:nvSpPr>
          <p:cNvPr id="3" name="内容占位符 2"/>
          <p:cNvSpPr>
            <a:spLocks noGrp="1"/>
          </p:cNvSpPr>
          <p:nvPr>
            <p:ph idx="1"/>
          </p:nvPr>
        </p:nvSpPr>
        <p:spPr>
          <a:xfrm>
            <a:off x="400050" y="1243330"/>
            <a:ext cx="10739755" cy="4313555"/>
          </a:xfrm>
        </p:spPr>
        <p:txBody>
          <a:bodyPr/>
          <a:lstStyle/>
          <a:p>
            <a:r>
              <a:rPr lang="zh-CN" altLang="en-US" sz="2400" dirty="0" smtClean="0"/>
              <a:t>组织过程资产：任何与项目过程相关的资产，可来自所有参与项目的组织，用于帮助项目成功</a:t>
            </a:r>
            <a:endParaRPr lang="en-US" altLang="zh-CN" sz="2400" dirty="0" smtClean="0"/>
          </a:p>
          <a:p>
            <a:pPr lvl="1"/>
            <a:r>
              <a:rPr lang="zh-CN" altLang="en-US" sz="2000" dirty="0" smtClean="0"/>
              <a:t>包括正式和非正式的计划、政策、程序和指南</a:t>
            </a:r>
            <a:endParaRPr lang="en-US" altLang="zh-CN" sz="2000" dirty="0" smtClean="0"/>
          </a:p>
          <a:p>
            <a:pPr lvl="1"/>
            <a:r>
              <a:rPr lang="zh-CN" altLang="en-US" sz="2000" dirty="0" smtClean="0"/>
              <a:t>包括组织的知识库，如经验教训和历史</a:t>
            </a:r>
            <a:endParaRPr lang="en-US" altLang="zh-CN" sz="2000" dirty="0" smtClean="0"/>
          </a:p>
          <a:p>
            <a:pPr lvl="2"/>
            <a:r>
              <a:rPr lang="zh-CN" altLang="en-US" dirty="0" smtClean="0"/>
              <a:t>项目经理可以自主决定项目文档的格式吗？</a:t>
            </a:r>
            <a:endParaRPr lang="en-US" altLang="zh-CN" dirty="0" smtClean="0"/>
          </a:p>
          <a:p>
            <a:pPr lvl="2"/>
            <a:r>
              <a:rPr lang="zh-CN" altLang="en-US" dirty="0" smtClean="0"/>
              <a:t>是不是每次启动新项目都需要一切从头开始？</a:t>
            </a:r>
            <a:endParaRPr lang="zh-CN" altLang="en-US" sz="2000" dirty="0" smtClean="0"/>
          </a:p>
          <a:p>
            <a:pPr lvl="1"/>
            <a:r>
              <a:rPr lang="zh-CN" altLang="en-US" sz="2400" dirty="0" smtClean="0"/>
              <a:t>组织过程资产包括：</a:t>
            </a:r>
            <a:endParaRPr lang="en-US" altLang="zh-CN" sz="2400" dirty="0" smtClean="0"/>
          </a:p>
          <a:p>
            <a:pPr lvl="2"/>
            <a:r>
              <a:rPr lang="zh-CN" altLang="en-US" sz="2000" dirty="0" smtClean="0"/>
              <a:t>流程与程序</a:t>
            </a:r>
            <a:endParaRPr lang="en-US" altLang="zh-CN" sz="2000" dirty="0" smtClean="0"/>
          </a:p>
          <a:p>
            <a:pPr lvl="3"/>
            <a:r>
              <a:rPr lang="zh-CN" altLang="en-US" dirty="0" smtClean="0"/>
              <a:t>组织的标准流程、模板</a:t>
            </a:r>
            <a:endParaRPr lang="en-US" altLang="zh-CN" dirty="0" smtClean="0"/>
          </a:p>
          <a:p>
            <a:pPr lvl="3"/>
            <a:r>
              <a:rPr lang="zh-CN" altLang="en-US" dirty="0" smtClean="0"/>
              <a:t>变更控制程序</a:t>
            </a:r>
            <a:endParaRPr lang="en-US" altLang="zh-CN" dirty="0" smtClean="0"/>
          </a:p>
          <a:p>
            <a:pPr lvl="3"/>
            <a:r>
              <a:rPr lang="zh-CN" altLang="en-US" dirty="0" smtClean="0"/>
              <a:t>风险控制程序</a:t>
            </a:r>
            <a:endParaRPr lang="en-US" altLang="zh-CN" dirty="0" smtClean="0"/>
          </a:p>
          <a:p>
            <a:pPr lvl="3"/>
            <a:r>
              <a:rPr lang="en-US" altLang="zh-CN" dirty="0" smtClean="0"/>
              <a:t>……</a:t>
            </a:r>
            <a:endParaRPr lang="en-US" altLang="zh-CN" dirty="0" smtClean="0"/>
          </a:p>
        </p:txBody>
      </p:sp>
      <p:sp>
        <p:nvSpPr>
          <p:cNvPr id="4" name="矩形 3"/>
          <p:cNvSpPr/>
          <p:nvPr/>
        </p:nvSpPr>
        <p:spPr>
          <a:xfrm>
            <a:off x="5101996" y="4558401"/>
            <a:ext cx="4572000" cy="1395095"/>
          </a:xfrm>
          <a:prstGeom prst="rect">
            <a:avLst/>
          </a:prstGeom>
        </p:spPr>
        <p:txBody>
          <a:bodyPr>
            <a:spAutoFit/>
          </a:bodyPr>
          <a:lstStyle/>
          <a:p>
            <a:pPr marL="1143000" lvl="2" indent="-228600">
              <a:spcBef>
                <a:spcPct val="20000"/>
              </a:spcBef>
              <a:buClr>
                <a:schemeClr val="tx1"/>
              </a:buClr>
              <a:buChar char="•"/>
            </a:pPr>
            <a:r>
              <a:rPr lang="zh-CN" altLang="en-US" dirty="0" smtClean="0">
                <a:latin typeface="微软雅黑" panose="020B0503020204020204" pitchFamily="34" charset="-122"/>
                <a:ea typeface="微软雅黑" panose="020B0503020204020204" pitchFamily="34" charset="-122"/>
              </a:rPr>
              <a:t>共享知识库</a:t>
            </a:r>
            <a:endParaRPr lang="en-US" altLang="zh-CN" dirty="0" smtClean="0">
              <a:latin typeface="微软雅黑" panose="020B0503020204020204" pitchFamily="34" charset="-122"/>
              <a:ea typeface="微软雅黑" panose="020B0503020204020204" pitchFamily="34" charset="-122"/>
            </a:endParaRPr>
          </a:p>
          <a:p>
            <a:pPr marL="1600200" lvl="3" indent="-228600">
              <a:spcBef>
                <a:spcPct val="20000"/>
              </a:spcBef>
              <a:buChar char="–"/>
            </a:pPr>
            <a:r>
              <a:rPr lang="zh-CN" altLang="en-US" sz="1800" dirty="0" smtClean="0">
                <a:latin typeface="微软雅黑" panose="020B0503020204020204" pitchFamily="34" charset="-122"/>
                <a:ea typeface="微软雅黑" panose="020B0503020204020204" pitchFamily="34" charset="-122"/>
              </a:rPr>
              <a:t>历史信息与经验教训数据库</a:t>
            </a:r>
            <a:endParaRPr lang="en-US" altLang="zh-CN" sz="1800" dirty="0" smtClean="0">
              <a:latin typeface="微软雅黑" panose="020B0503020204020204" pitchFamily="34" charset="-122"/>
              <a:ea typeface="微软雅黑" panose="020B0503020204020204" pitchFamily="34" charset="-122"/>
            </a:endParaRPr>
          </a:p>
          <a:p>
            <a:pPr marL="1600200" lvl="3" indent="-228600">
              <a:spcBef>
                <a:spcPct val="20000"/>
              </a:spcBef>
              <a:buChar char="–"/>
            </a:pPr>
            <a:r>
              <a:rPr lang="zh-CN" altLang="en-US" sz="1800" dirty="0" smtClean="0">
                <a:latin typeface="微软雅黑" panose="020B0503020204020204" pitchFamily="34" charset="-122"/>
                <a:ea typeface="微软雅黑" panose="020B0503020204020204" pitchFamily="34" charset="-122"/>
              </a:rPr>
              <a:t>问题与缺陷管理数据库</a:t>
            </a:r>
            <a:endParaRPr lang="en-US" altLang="zh-CN" sz="1800" dirty="0" smtClean="0">
              <a:latin typeface="微软雅黑" panose="020B0503020204020204" pitchFamily="34" charset="-122"/>
              <a:ea typeface="微软雅黑" panose="020B0503020204020204" pitchFamily="34" charset="-122"/>
            </a:endParaRPr>
          </a:p>
          <a:p>
            <a:pPr marL="1600200" lvl="3" indent="-228600">
              <a:spcBef>
                <a:spcPct val="20000"/>
              </a:spcBef>
              <a:buChar char="–"/>
            </a:pPr>
            <a:r>
              <a:rPr lang="en-US" altLang="zh-CN" sz="1800" dirty="0" smtClean="0">
                <a:latin typeface="微软雅黑" panose="020B0503020204020204" pitchFamily="34" charset="-122"/>
                <a:ea typeface="微软雅黑" panose="020B0503020204020204" pitchFamily="34" charset="-122"/>
              </a:rPr>
              <a:t>……</a:t>
            </a:r>
            <a:endParaRPr lang="zh-CN" altLang="en-US" sz="1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1"/>
          <p:cNvGrpSpPr/>
          <p:nvPr/>
        </p:nvGrpSpPr>
        <p:grpSpPr bwMode="auto">
          <a:xfrm>
            <a:off x="2210435" y="2020570"/>
            <a:ext cx="6552565" cy="951230"/>
            <a:chOff x="1296" y="1824"/>
            <a:chExt cx="2976" cy="432"/>
          </a:xfrm>
        </p:grpSpPr>
        <p:sp>
          <p:nvSpPr>
            <p:cNvPr id="88106" name="AutoShape 42"/>
            <p:cNvSpPr>
              <a:spLocks noChangeArrowheads="1"/>
            </p:cNvSpPr>
            <p:nvPr/>
          </p:nvSpPr>
          <p:spPr bwMode="gray">
            <a:xfrm>
              <a:off x="1536" y="1899"/>
              <a:ext cx="2736" cy="288"/>
            </a:xfrm>
            <a:prstGeom prst="roundRect">
              <a:avLst>
                <a:gd name="adj" fmla="val 16667"/>
              </a:avLst>
            </a:prstGeom>
            <a:solidFill>
              <a:schemeClr val="accent2"/>
            </a:solidFill>
            <a:ln w="12700" algn="ctr">
              <a:solidFill>
                <a:schemeClr val="bg1"/>
              </a:solidFill>
              <a:round/>
            </a:ln>
            <a:effectLst>
              <a:outerShdw dist="99190" dir="2388334" algn="ctr" rotWithShape="0">
                <a:srgbClr val="333333">
                  <a:alpha val="50000"/>
                </a:srgbClr>
              </a:outerShdw>
            </a:effectLst>
          </p:spPr>
          <p:txBody>
            <a:bodyPr wrap="none" anchor="ctr"/>
            <a:lstStyle/>
            <a:p>
              <a:endParaRPr lang="zh-CN" altLang="en-US" sz="2000" dirty="0">
                <a:solidFill>
                  <a:schemeClr val="bg1"/>
                </a:solidFill>
              </a:endParaRPr>
            </a:p>
          </p:txBody>
        </p:sp>
        <p:sp>
          <p:nvSpPr>
            <p:cNvPr id="88107" name="AutoShape 43"/>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ln>
            <a:effectLst>
              <a:outerShdw dist="63500" dir="2212194" algn="ctr" rotWithShape="0">
                <a:srgbClr val="333333">
                  <a:alpha val="50000"/>
                </a:srgbClr>
              </a:outerShdw>
            </a:effectLst>
          </p:spPr>
          <p:txBody>
            <a:bodyPr wrap="none" anchor="ctr"/>
            <a:lstStyle/>
            <a:p>
              <a:endParaRPr lang="zh-CN" altLang="en-US" sz="2000">
                <a:solidFill>
                  <a:schemeClr val="bg1"/>
                </a:solidFill>
              </a:endParaRPr>
            </a:p>
          </p:txBody>
        </p:sp>
        <p:sp>
          <p:nvSpPr>
            <p:cNvPr id="88108" name="Text Box 44"/>
            <p:cNvSpPr txBox="1">
              <a:spLocks noChangeArrowheads="1"/>
            </p:cNvSpPr>
            <p:nvPr/>
          </p:nvSpPr>
          <p:spPr bwMode="gray">
            <a:xfrm>
              <a:off x="1680" y="1934"/>
              <a:ext cx="2160" cy="251"/>
            </a:xfrm>
            <a:prstGeom prst="rect">
              <a:avLst/>
            </a:prstGeom>
            <a:noFill/>
            <a:ln w="9525" algn="ctr">
              <a:noFill/>
              <a:miter lim="800000"/>
            </a:ln>
            <a:effectLst/>
          </p:spPr>
          <p:txBody>
            <a:bodyPr>
              <a:spAutoFit/>
            </a:bodyPr>
            <a:lstStyle/>
            <a:p>
              <a:pPr algn="ctr" eaLnBrk="0" hangingPunct="0"/>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88109" name="Text Box 45"/>
            <p:cNvSpPr txBox="1">
              <a:spLocks noChangeArrowheads="1"/>
            </p:cNvSpPr>
            <p:nvPr/>
          </p:nvSpPr>
          <p:spPr bwMode="gray">
            <a:xfrm>
              <a:off x="1395" y="1886"/>
              <a:ext cx="240" cy="237"/>
            </a:xfrm>
            <a:prstGeom prst="rect">
              <a:avLst/>
            </a:prstGeom>
            <a:noFill/>
            <a:ln w="9525" algn="ctr">
              <a:noFill/>
              <a:miter lim="800000"/>
            </a:ln>
            <a:effectLst/>
          </p:spPr>
          <p:txBody>
            <a:bodyPr wrap="square">
              <a:spAutoFit/>
            </a:bodyPr>
            <a:lstStyle/>
            <a:p>
              <a:pPr algn="ctr" eaLnBrk="0" hangingPunct="0"/>
              <a:r>
                <a:rPr lang="en-US" altLang="zh-CN" sz="2800">
                  <a:solidFill>
                    <a:schemeClr val="bg1"/>
                  </a:solidFill>
                  <a:ea typeface="宋体" panose="02010600030101010101" pitchFamily="2" charset="-122"/>
                </a:rPr>
                <a:t>1</a:t>
              </a:r>
              <a:endParaRPr lang="en-US" altLang="zh-CN" sz="2800">
                <a:solidFill>
                  <a:schemeClr val="bg1"/>
                </a:solidFill>
                <a:ea typeface="宋体" panose="02010600030101010101" pitchFamily="2" charset="-122"/>
              </a:endParaRPr>
            </a:p>
          </p:txBody>
        </p:sp>
      </p:grpSp>
      <p:grpSp>
        <p:nvGrpSpPr>
          <p:cNvPr id="3" name="Group 46"/>
          <p:cNvGrpSpPr/>
          <p:nvPr/>
        </p:nvGrpSpPr>
        <p:grpSpPr bwMode="auto">
          <a:xfrm>
            <a:off x="2210435" y="3369945"/>
            <a:ext cx="6552565" cy="951230"/>
            <a:chOff x="1296" y="1824"/>
            <a:chExt cx="2976" cy="432"/>
          </a:xfrm>
        </p:grpSpPr>
        <p:sp>
          <p:nvSpPr>
            <p:cNvPr id="88111" name="AutoShape 47"/>
            <p:cNvSpPr>
              <a:spLocks noChangeArrowheads="1"/>
            </p:cNvSpPr>
            <p:nvPr/>
          </p:nvSpPr>
          <p:spPr bwMode="gray">
            <a:xfrm>
              <a:off x="1536" y="1899"/>
              <a:ext cx="2736" cy="288"/>
            </a:xfrm>
            <a:prstGeom prst="roundRect">
              <a:avLst>
                <a:gd name="adj" fmla="val 16667"/>
              </a:avLst>
            </a:prstGeom>
            <a:solidFill>
              <a:schemeClr val="accent1"/>
            </a:solidFill>
            <a:ln w="12700" algn="ctr">
              <a:solidFill>
                <a:schemeClr val="bg1"/>
              </a:solidFill>
              <a:round/>
            </a:ln>
            <a:effectLst>
              <a:outerShdw dist="99190" dir="2388334" algn="ctr" rotWithShape="0">
                <a:srgbClr val="333333">
                  <a:alpha val="50000"/>
                </a:srgbClr>
              </a:outerShdw>
            </a:effectLst>
          </p:spPr>
          <p:txBody>
            <a:bodyPr wrap="none" anchor="ctr"/>
            <a:lstStyle/>
            <a:p>
              <a:endParaRPr lang="zh-CN" altLang="en-US" sz="2000">
                <a:solidFill>
                  <a:schemeClr val="bg1"/>
                </a:solidFill>
              </a:endParaRPr>
            </a:p>
          </p:txBody>
        </p:sp>
        <p:sp>
          <p:nvSpPr>
            <p:cNvPr id="88112" name="AutoShape 48"/>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ln>
            <a:effectLst>
              <a:outerShdw dist="63500" dir="2212194" algn="ctr" rotWithShape="0">
                <a:srgbClr val="333333">
                  <a:alpha val="50000"/>
                </a:srgbClr>
              </a:outerShdw>
            </a:effectLst>
          </p:spPr>
          <p:txBody>
            <a:bodyPr wrap="none" anchor="ctr"/>
            <a:lstStyle/>
            <a:p>
              <a:endParaRPr lang="zh-CN" altLang="en-US" sz="2000">
                <a:solidFill>
                  <a:schemeClr val="bg1"/>
                </a:solidFill>
              </a:endParaRPr>
            </a:p>
          </p:txBody>
        </p:sp>
        <p:sp>
          <p:nvSpPr>
            <p:cNvPr id="88113" name="Text Box 49"/>
            <p:cNvSpPr txBox="1">
              <a:spLocks noChangeArrowheads="1"/>
            </p:cNvSpPr>
            <p:nvPr/>
          </p:nvSpPr>
          <p:spPr bwMode="gray">
            <a:xfrm>
              <a:off x="1722" y="1962"/>
              <a:ext cx="2160" cy="181"/>
            </a:xfrm>
            <a:prstGeom prst="rect">
              <a:avLst/>
            </a:prstGeom>
            <a:noFill/>
            <a:ln w="9525" algn="ctr">
              <a:noFill/>
              <a:miter lim="800000"/>
            </a:ln>
            <a:effectLst/>
          </p:spPr>
          <p:txBody>
            <a:bodyPr>
              <a:spAutoFit/>
            </a:bodyPr>
            <a:lstStyle/>
            <a:p>
              <a:pPr algn="ctr" eaLnBrk="0" hangingPunct="0"/>
              <a:r>
                <a:rPr lang="zh-CN" altLang="en-US" sz="2000" dirty="0" smtClean="0">
                  <a:solidFill>
                    <a:schemeClr val="bg1"/>
                  </a:solidFill>
                  <a:latin typeface="微软雅黑" panose="020B0503020204020204" pitchFamily="34" charset="-122"/>
                  <a:ea typeface="微软雅黑" panose="020B0503020204020204" pitchFamily="34" charset="-122"/>
                </a:rPr>
                <a:t>结束采购</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88114" name="Text Box 50"/>
            <p:cNvSpPr txBox="1">
              <a:spLocks noChangeArrowheads="1"/>
            </p:cNvSpPr>
            <p:nvPr/>
          </p:nvSpPr>
          <p:spPr bwMode="gray">
            <a:xfrm>
              <a:off x="1395" y="1886"/>
              <a:ext cx="240" cy="237"/>
            </a:xfrm>
            <a:prstGeom prst="rect">
              <a:avLst/>
            </a:prstGeom>
            <a:noFill/>
            <a:ln w="9525" algn="ctr">
              <a:noFill/>
              <a:miter lim="800000"/>
            </a:ln>
            <a:effectLst/>
          </p:spPr>
          <p:txBody>
            <a:bodyPr wrap="square">
              <a:spAutoFit/>
            </a:bodyPr>
            <a:lstStyle/>
            <a:p>
              <a:pPr algn="ctr" eaLnBrk="0" hangingPunct="0"/>
              <a:r>
                <a:rPr lang="en-US" altLang="zh-CN" sz="2800">
                  <a:solidFill>
                    <a:schemeClr val="bg1"/>
                  </a:solidFill>
                  <a:ea typeface="宋体" panose="02010600030101010101" pitchFamily="2" charset="-122"/>
                </a:rPr>
                <a:t>2</a:t>
              </a:r>
              <a:endParaRPr lang="en-US" altLang="zh-CN" sz="2800">
                <a:solidFill>
                  <a:schemeClr val="bg1"/>
                </a:solidFill>
                <a:ea typeface="宋体" panose="02010600030101010101" pitchFamily="2" charset="-122"/>
              </a:endParaRPr>
            </a:p>
          </p:txBody>
        </p:sp>
      </p:grpSp>
      <p:sp>
        <p:nvSpPr>
          <p:cNvPr id="22" name="Text Box 49"/>
          <p:cNvSpPr txBox="1">
            <a:spLocks noChangeArrowheads="1"/>
          </p:cNvSpPr>
          <p:nvPr/>
        </p:nvSpPr>
        <p:spPr bwMode="gray">
          <a:xfrm>
            <a:off x="3108960" y="2305050"/>
            <a:ext cx="4755515" cy="398780"/>
          </a:xfrm>
          <a:prstGeom prst="rect">
            <a:avLst/>
          </a:prstGeom>
          <a:noFill/>
          <a:ln w="9525" algn="ctr">
            <a:noFill/>
            <a:miter lim="800000"/>
          </a:ln>
          <a:effectLst/>
        </p:spPr>
        <p:txBody>
          <a:bodyPr wrap="square">
            <a:spAutoFit/>
          </a:bodyPr>
          <a:lstStyle/>
          <a:p>
            <a:pPr algn="ctr" eaLnBrk="0" hangingPunct="0"/>
            <a:r>
              <a:rPr lang="zh-CN" altLang="en-US" b="1" dirty="0" smtClean="0">
                <a:solidFill>
                  <a:srgbClr val="FF0000"/>
                </a:solidFill>
                <a:latin typeface="微软雅黑" panose="020B0503020204020204" pitchFamily="34" charset="-122"/>
                <a:ea typeface="微软雅黑" panose="020B0503020204020204" pitchFamily="34" charset="-122"/>
              </a:rPr>
              <a:t>结束项目</a:t>
            </a:r>
            <a:endParaRPr lang="zh-CN" altLang="en-US" b="1" dirty="0" smtClean="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项目收尾阶段的重点工作</a:t>
            </a:r>
            <a:endParaRPr lang="zh-CN" altLang="en-US" dirty="0"/>
          </a:p>
        </p:txBody>
      </p:sp>
      <p:sp>
        <p:nvSpPr>
          <p:cNvPr id="3" name="内容占位符 2"/>
          <p:cNvSpPr>
            <a:spLocks noGrp="1"/>
          </p:cNvSpPr>
          <p:nvPr>
            <p:ph sz="quarter" idx="1"/>
          </p:nvPr>
        </p:nvSpPr>
        <p:spPr>
          <a:xfrm>
            <a:off x="400050" y="1489075"/>
            <a:ext cx="11225530" cy="4748530"/>
          </a:xfrm>
        </p:spPr>
        <p:txBody>
          <a:bodyPr/>
          <a:lstStyle/>
          <a:p>
            <a:pPr marL="789305" lvl="1" indent="-514350">
              <a:buFont typeface="+mj-lt"/>
              <a:buAutoNum type="arabicPeriod"/>
            </a:pPr>
            <a:r>
              <a:rPr lang="zh-CN" altLang="en-US" sz="2400" dirty="0" smtClean="0"/>
              <a:t>达到项目完工或退出标准，主要是客户验收确认；</a:t>
            </a:r>
            <a:endParaRPr lang="en-US" altLang="zh-CN" sz="2400" dirty="0" smtClean="0"/>
          </a:p>
          <a:p>
            <a:pPr marL="789305" lvl="1" indent="-514350">
              <a:buFont typeface="+mj-lt"/>
              <a:buAutoNum type="arabicPeriod"/>
            </a:pPr>
            <a:r>
              <a:rPr lang="zh-CN" altLang="en-US" sz="2400" dirty="0" smtClean="0"/>
              <a:t>向客户（或运营部门）移交项目的产品、服务或成果；</a:t>
            </a:r>
            <a:endParaRPr lang="en-US" altLang="zh-CN" sz="2400" dirty="0" smtClean="0"/>
          </a:p>
          <a:p>
            <a:pPr marL="789305" lvl="1" indent="-514350">
              <a:buFont typeface="+mj-lt"/>
              <a:buAutoNum type="arabicPeriod"/>
            </a:pPr>
            <a:r>
              <a:rPr lang="zh-CN" altLang="en-US" sz="2400" dirty="0" smtClean="0"/>
              <a:t>收集项目或阶段记录、收集经验教训和存档项目信息（</a:t>
            </a:r>
            <a:r>
              <a:rPr lang="zh-CN" altLang="en-US" sz="2400" dirty="0" smtClean="0">
                <a:solidFill>
                  <a:srgbClr val="FF0000"/>
                </a:solidFill>
              </a:rPr>
              <a:t>供组织未来使用</a:t>
            </a:r>
            <a:r>
              <a:rPr lang="zh-CN" altLang="en-US" sz="2400" dirty="0" smtClean="0"/>
              <a:t>）；</a:t>
            </a:r>
            <a:endParaRPr lang="en-US" altLang="zh-CN" sz="2400" dirty="0" smtClean="0"/>
          </a:p>
          <a:p>
            <a:pPr marL="789305" lvl="1" indent="-514350">
              <a:buFont typeface="+mj-lt"/>
              <a:buAutoNum type="arabicPeriod"/>
            </a:pPr>
            <a:r>
              <a:rPr lang="zh-CN" altLang="en-US" sz="2400" dirty="0" smtClean="0"/>
              <a:t>客户满意度调查；</a:t>
            </a:r>
            <a:endParaRPr lang="en-US" altLang="zh-CN" sz="2400" dirty="0" smtClean="0"/>
          </a:p>
          <a:p>
            <a:pPr marL="789305" lvl="1" indent="-514350">
              <a:buFont typeface="+mj-lt"/>
              <a:buAutoNum type="arabicPeriod"/>
            </a:pPr>
            <a:r>
              <a:rPr lang="zh-CN" altLang="en-US" sz="2400" dirty="0" smtClean="0"/>
              <a:t>项目后评估。在财务部门和项目管理办公室的支持下，审查项目关键指标是</a:t>
            </a:r>
            <a:br>
              <a:rPr lang="zh-CN" altLang="en-US" sz="2400" dirty="0" smtClean="0"/>
            </a:br>
            <a:r>
              <a:rPr lang="zh-CN" altLang="en-US" sz="2400" dirty="0" smtClean="0"/>
              <a:t>否达到公司的预定目标，如利润率；</a:t>
            </a:r>
            <a:endParaRPr lang="en-US" altLang="zh-CN" sz="2400" dirty="0" smtClean="0"/>
          </a:p>
          <a:p>
            <a:pPr marL="789305" lvl="1" indent="-514350">
              <a:buFont typeface="+mj-lt"/>
              <a:buAutoNum type="arabicPeriod"/>
            </a:pPr>
            <a:r>
              <a:rPr lang="zh-CN" altLang="en-US" sz="2400" dirty="0" smtClean="0"/>
              <a:t>项目客户报告大会。客户、项目团队等一起回顾总结项目的实施过程和结果；</a:t>
            </a:r>
            <a:endParaRPr lang="en-US" altLang="zh-CN" sz="2400" dirty="0" smtClean="0"/>
          </a:p>
          <a:p>
            <a:pPr marL="789305" lvl="1" indent="-514350">
              <a:buFont typeface="+mj-lt"/>
              <a:buAutoNum type="arabicPeriod"/>
            </a:pPr>
            <a:r>
              <a:rPr lang="zh-CN" altLang="en-US" sz="2400" dirty="0" smtClean="0"/>
              <a:t>颁布项目结束通知书，项目团队解散；</a:t>
            </a:r>
            <a:endParaRPr lang="zh-CN" altLang="en-US" sz="2400" dirty="0"/>
          </a:p>
        </p:txBody>
      </p:sp>
      <p:sp>
        <p:nvSpPr>
          <p:cNvPr id="4" name="页脚占位符 3"/>
          <p:cNvSpPr>
            <a:spLocks noGrp="1"/>
          </p:cNvSpPr>
          <p:nvPr>
            <p:ph type="ftr" sz="quarter" idx="10"/>
          </p:nvPr>
        </p:nvSpPr>
        <p:spPr/>
        <p:txBody>
          <a:bodyPr/>
          <a:lstStyle/>
          <a:p>
            <a:pPr>
              <a:defRPr/>
            </a:pPr>
            <a:r>
              <a:rPr lang="en-US"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项目交接</a:t>
            </a:r>
            <a:endParaRPr lang="zh-CN" altLang="en-US" dirty="0"/>
          </a:p>
        </p:txBody>
      </p:sp>
      <p:sp>
        <p:nvSpPr>
          <p:cNvPr id="3" name="内容占位符 2"/>
          <p:cNvSpPr>
            <a:spLocks noGrp="1"/>
          </p:cNvSpPr>
          <p:nvPr>
            <p:ph sz="quarter" idx="1"/>
          </p:nvPr>
        </p:nvSpPr>
        <p:spPr/>
        <p:txBody>
          <a:bodyPr/>
          <a:lstStyle/>
          <a:p>
            <a:r>
              <a:rPr lang="zh-CN" altLang="en-US" sz="2400" dirty="0" smtClean="0"/>
              <a:t>项目完成后，由售后维护（或内部运营）部门接手后续工作，项目团队必须与其共同进行正式的交接工作，提供相应的交接文件；</a:t>
            </a:r>
            <a:endParaRPr lang="en-US" altLang="zh-CN" sz="2400" dirty="0" smtClean="0"/>
          </a:p>
          <a:p>
            <a:r>
              <a:rPr lang="zh-CN" altLang="en-US" sz="2400" dirty="0" smtClean="0"/>
              <a:t>交接工作一般包括以下内容：</a:t>
            </a:r>
            <a:endParaRPr lang="en-US" altLang="zh-CN" sz="2400" dirty="0" smtClean="0"/>
          </a:p>
          <a:p>
            <a:pPr lvl="1"/>
            <a:r>
              <a:rPr lang="zh-CN" altLang="en-US" sz="2000" dirty="0" smtClean="0"/>
              <a:t>项目团队成员名单及联系方式；</a:t>
            </a:r>
            <a:endParaRPr lang="en-US" altLang="zh-CN" sz="2000" dirty="0" smtClean="0"/>
          </a:p>
          <a:p>
            <a:pPr lvl="1"/>
            <a:r>
              <a:rPr lang="zh-CN" altLang="en-US" sz="2000" dirty="0" smtClean="0"/>
              <a:t>客户联络名单和联系方式；</a:t>
            </a:r>
            <a:endParaRPr lang="en-US" altLang="zh-CN" sz="2000" dirty="0" smtClean="0"/>
          </a:p>
          <a:p>
            <a:pPr lvl="1"/>
            <a:r>
              <a:rPr lang="zh-CN" altLang="en-US" sz="2000" dirty="0" smtClean="0"/>
              <a:t>分包商名单和联系方式；</a:t>
            </a:r>
            <a:endParaRPr lang="en-US" altLang="zh-CN" sz="2000" dirty="0" smtClean="0"/>
          </a:p>
          <a:p>
            <a:pPr lvl="1"/>
            <a:r>
              <a:rPr lang="zh-CN" altLang="en-US" sz="2000" dirty="0" smtClean="0"/>
              <a:t>项目介绍，包括总体结构、配置情况、软件版本等；</a:t>
            </a:r>
            <a:endParaRPr lang="en-US" altLang="zh-CN" sz="2000" dirty="0" smtClean="0"/>
          </a:p>
          <a:p>
            <a:pPr lvl="1"/>
            <a:r>
              <a:rPr lang="zh-CN" altLang="en-US" sz="2000" dirty="0" smtClean="0"/>
              <a:t>项目验收测试结果报告；</a:t>
            </a:r>
            <a:endParaRPr lang="en-US" altLang="zh-CN" sz="2000" dirty="0" smtClean="0"/>
          </a:p>
          <a:p>
            <a:pPr lvl="1"/>
            <a:r>
              <a:rPr lang="zh-CN" altLang="en-US" sz="2000" dirty="0" smtClean="0"/>
              <a:t>项目遗留问题、承诺解决日期和负责人；</a:t>
            </a:r>
            <a:endParaRPr lang="zh-CN" altLang="en-US" sz="2000" dirty="0"/>
          </a:p>
        </p:txBody>
      </p:sp>
      <p:sp>
        <p:nvSpPr>
          <p:cNvPr id="4" name="页脚占位符 3"/>
          <p:cNvSpPr>
            <a:spLocks noGrp="1"/>
          </p:cNvSpPr>
          <p:nvPr>
            <p:ph type="ftr" sz="quarter" idx="10"/>
          </p:nvPr>
        </p:nvSpPr>
        <p:spPr/>
        <p:txBody>
          <a:bodyPr/>
          <a:lstStyle/>
          <a:p>
            <a:pPr>
              <a:defRPr/>
            </a:pPr>
            <a:r>
              <a:rPr lang="en-US"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团队内部总结</a:t>
            </a:r>
            <a:endParaRPr lang="zh-CN" altLang="en-US" dirty="0"/>
          </a:p>
        </p:txBody>
      </p:sp>
      <p:sp>
        <p:nvSpPr>
          <p:cNvPr id="3" name="内容占位符 2"/>
          <p:cNvSpPr>
            <a:spLocks noGrp="1"/>
          </p:cNvSpPr>
          <p:nvPr>
            <p:ph sz="quarter" idx="1"/>
          </p:nvPr>
        </p:nvSpPr>
        <p:spPr/>
        <p:txBody>
          <a:bodyPr/>
          <a:lstStyle/>
          <a:p>
            <a:r>
              <a:rPr lang="zh-CN" altLang="en-US" sz="2400" dirty="0" smtClean="0"/>
              <a:t>方式：</a:t>
            </a:r>
            <a:endParaRPr lang="en-US" altLang="zh-CN" sz="2400" dirty="0" smtClean="0"/>
          </a:p>
          <a:p>
            <a:pPr lvl="1"/>
            <a:r>
              <a:rPr lang="zh-CN" altLang="en-US" sz="2000" dirty="0" smtClean="0"/>
              <a:t>请项目成员以署名或匿名的方式填写项目经验总结表；</a:t>
            </a:r>
            <a:endParaRPr lang="en-US" altLang="zh-CN" sz="2000" dirty="0" smtClean="0"/>
          </a:p>
          <a:p>
            <a:pPr lvl="1"/>
            <a:r>
              <a:rPr lang="zh-CN" altLang="en-US" sz="2000" dirty="0" smtClean="0"/>
              <a:t>项目经理一对一与成员交流，听取他们对项目的客观评价和未来项目的建议（</a:t>
            </a:r>
            <a:r>
              <a:rPr lang="zh-CN" altLang="en-US" sz="2000" dirty="0" smtClean="0">
                <a:solidFill>
                  <a:srgbClr val="FF0000"/>
                </a:solidFill>
              </a:rPr>
              <a:t>注意：多听少说，不做任何辩解和解释</a:t>
            </a:r>
            <a:r>
              <a:rPr lang="zh-CN" altLang="en-US" sz="2000" dirty="0" smtClean="0"/>
              <a:t>）；</a:t>
            </a:r>
            <a:endParaRPr lang="en-US" altLang="zh-CN" sz="2000" dirty="0" smtClean="0"/>
          </a:p>
          <a:p>
            <a:pPr lvl="1"/>
            <a:r>
              <a:rPr lang="zh-CN" altLang="en-US" sz="2000" dirty="0" smtClean="0"/>
              <a:t>召开团队集体的内部总结会议，鼓励畅所欲言；</a:t>
            </a:r>
            <a:endParaRPr lang="en-US" altLang="zh-CN" sz="2000" dirty="0" smtClean="0"/>
          </a:p>
          <a:p>
            <a:r>
              <a:rPr lang="zh-CN" altLang="en-US" sz="2400" dirty="0" smtClean="0"/>
              <a:t>内容：</a:t>
            </a:r>
            <a:endParaRPr lang="en-US" altLang="zh-CN" sz="2400" dirty="0" smtClean="0"/>
          </a:p>
          <a:p>
            <a:pPr lvl="1"/>
            <a:r>
              <a:rPr lang="zh-CN" altLang="en-US" sz="2000" dirty="0" smtClean="0"/>
              <a:t>总结本项目数据，形成对新项目估算的依据；</a:t>
            </a:r>
            <a:endParaRPr lang="en-US" altLang="zh-CN" sz="2000" dirty="0" smtClean="0"/>
          </a:p>
          <a:p>
            <a:pPr lvl="1"/>
            <a:r>
              <a:rPr lang="zh-CN" altLang="en-US" sz="2000" dirty="0" smtClean="0"/>
              <a:t>总结实施过程中出现的问题；</a:t>
            </a:r>
            <a:endParaRPr lang="en-US" altLang="zh-CN" sz="2000" dirty="0" smtClean="0"/>
          </a:p>
          <a:p>
            <a:pPr lvl="1"/>
            <a:r>
              <a:rPr lang="zh-CN" altLang="en-US" sz="2000" dirty="0" smtClean="0"/>
              <a:t>总结流程的作用和改进建议；</a:t>
            </a:r>
            <a:endParaRPr lang="en-US" altLang="zh-CN" sz="2000" dirty="0" smtClean="0"/>
          </a:p>
          <a:p>
            <a:pPr lvl="1"/>
            <a:r>
              <a:rPr lang="zh-CN" altLang="en-US" sz="2000" dirty="0" smtClean="0"/>
              <a:t>总结关键的成功因素；</a:t>
            </a:r>
            <a:endParaRPr lang="zh-CN" altLang="en-US" sz="2000" dirty="0"/>
          </a:p>
        </p:txBody>
      </p:sp>
      <p:sp>
        <p:nvSpPr>
          <p:cNvPr id="4" name="页脚占位符 3"/>
          <p:cNvSpPr>
            <a:spLocks noGrp="1"/>
          </p:cNvSpPr>
          <p:nvPr>
            <p:ph type="ftr" sz="quarter" idx="10"/>
          </p:nvPr>
        </p:nvSpPr>
        <p:spPr/>
        <p:txBody>
          <a:bodyPr/>
          <a:lstStyle/>
          <a:p>
            <a:pPr>
              <a:defRPr/>
            </a:pPr>
            <a:r>
              <a:rPr lang="en-US"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00050" y="1417320"/>
            <a:ext cx="10936605" cy="5454015"/>
          </a:xfrm>
        </p:spPr>
        <p:txBody>
          <a:bodyPr/>
          <a:lstStyle/>
          <a:p>
            <a:r>
              <a:rPr lang="zh-CN" altLang="en-US" sz="2400" b="1" dirty="0" smtClean="0">
                <a:solidFill>
                  <a:srgbClr val="FF0000"/>
                </a:solidFill>
              </a:rPr>
              <a:t>目的是了解不足，而不是得高分。</a:t>
            </a:r>
            <a:r>
              <a:rPr lang="zh-CN" altLang="en-US" sz="2400" dirty="0" smtClean="0"/>
              <a:t>必须杜绝为了得高分，刻意迎合客户并采取其他不合适手段的行为。这将极大地破坏组织的声誉，也不能发现客户的不满；</a:t>
            </a:r>
            <a:endParaRPr lang="en-US" altLang="zh-CN" sz="2400" dirty="0" smtClean="0"/>
          </a:p>
          <a:p>
            <a:r>
              <a:rPr lang="zh-CN" altLang="en-US" sz="2400" dirty="0" smtClean="0"/>
              <a:t>调查内容应该包括：质量、性能、性价比、服务质量、技术支持等方面；</a:t>
            </a:r>
            <a:endParaRPr lang="en-US" altLang="zh-CN" sz="2400" dirty="0" smtClean="0"/>
          </a:p>
          <a:p>
            <a:r>
              <a:rPr lang="zh-CN" altLang="en-US" sz="2400" dirty="0" smtClean="0"/>
              <a:t>客户满意度调查的实践建议：</a:t>
            </a:r>
            <a:endParaRPr lang="en-US" altLang="zh-CN" sz="2400" dirty="0" smtClean="0"/>
          </a:p>
          <a:p>
            <a:pPr marL="776605" lvl="1" indent="-457200">
              <a:buFont typeface="+mj-lt"/>
              <a:buAutoNum type="arabicPeriod"/>
            </a:pPr>
            <a:r>
              <a:rPr lang="zh-CN" altLang="en-US" dirty="0" smtClean="0"/>
              <a:t>调查之前要讲明调查的目的，征得客户的同意，调查完成之后，要向客户郑重致谢；</a:t>
            </a:r>
            <a:endParaRPr lang="en-US" altLang="zh-CN" dirty="0" smtClean="0"/>
          </a:p>
          <a:p>
            <a:pPr marL="776605" lvl="1" indent="-457200">
              <a:buFont typeface="+mj-lt"/>
              <a:buAutoNum type="arabicPeriod"/>
            </a:pPr>
            <a:r>
              <a:rPr lang="zh-CN" altLang="en-US" dirty="0" smtClean="0"/>
              <a:t>问卷中的问题要使客户易于作答，题目能客观全面地反映客户对项目的满意情况；评分系统要简单、明确并客观公正；</a:t>
            </a:r>
            <a:endParaRPr lang="en-US" altLang="zh-CN" dirty="0" smtClean="0"/>
          </a:p>
          <a:p>
            <a:pPr marL="776605" lvl="1" indent="-457200">
              <a:buFont typeface="+mj-lt"/>
              <a:buAutoNum type="arabicPeriod"/>
            </a:pPr>
            <a:r>
              <a:rPr lang="zh-CN" altLang="en-US" dirty="0" smtClean="0"/>
              <a:t>选择正确的客户群，有时候需要对不同的客户设计不同的问卷，如维护部门可能对价格并不关心，而工程部门对系统的可维护性并没有太多的体会</a:t>
            </a:r>
            <a:endParaRPr lang="en-US" altLang="zh-CN" dirty="0" smtClean="0"/>
          </a:p>
          <a:p>
            <a:pPr marL="776605" lvl="1" indent="-457200">
              <a:buFont typeface="+mj-lt"/>
              <a:buAutoNum type="arabicPeriod"/>
            </a:pPr>
            <a:r>
              <a:rPr lang="zh-CN" altLang="en-US" dirty="0" smtClean="0"/>
              <a:t>答题过程和方式要简单，保证客户</a:t>
            </a:r>
            <a:r>
              <a:rPr lang="en-US" altLang="zh-CN" dirty="0" smtClean="0"/>
              <a:t>10</a:t>
            </a:r>
            <a:r>
              <a:rPr lang="zh-CN" altLang="en-US" dirty="0" smtClean="0"/>
              <a:t>分钟内可以答完；</a:t>
            </a:r>
            <a:endParaRPr lang="en-US" altLang="zh-CN" dirty="0" smtClean="0"/>
          </a:p>
          <a:p>
            <a:pPr marL="776605" lvl="1" indent="-457200">
              <a:buFont typeface="+mj-lt"/>
              <a:buAutoNum type="arabicPeriod"/>
            </a:pPr>
            <a:r>
              <a:rPr lang="zh-CN" altLang="en-US" dirty="0" smtClean="0"/>
              <a:t>如果要寄回公司，则要为客户事先准备好贴好邮票的信封；</a:t>
            </a:r>
            <a:endParaRPr lang="zh-CN" altLang="en-US" dirty="0"/>
          </a:p>
        </p:txBody>
      </p:sp>
      <p:sp>
        <p:nvSpPr>
          <p:cNvPr id="4" name="标题 3"/>
          <p:cNvSpPr/>
          <p:nvPr>
            <p:ph type="title"/>
          </p:nvPr>
        </p:nvSpPr>
        <p:spPr/>
        <p:txBody>
          <a:bodyPr/>
          <a:p>
            <a:r>
              <a:rPr lang="zh-CN" altLang="en-US" dirty="0" smtClean="0">
                <a:sym typeface="+mn-ea"/>
              </a:rPr>
              <a:t>客户满意度调查</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项目后评估</a:t>
            </a:r>
            <a:endParaRPr lang="zh-CN" altLang="en-US" dirty="0"/>
          </a:p>
        </p:txBody>
      </p:sp>
      <p:sp>
        <p:nvSpPr>
          <p:cNvPr id="3" name="内容占位符 2"/>
          <p:cNvSpPr>
            <a:spLocks noGrp="1"/>
          </p:cNvSpPr>
          <p:nvPr>
            <p:ph sz="quarter" idx="1"/>
          </p:nvPr>
        </p:nvSpPr>
        <p:spPr>
          <a:xfrm>
            <a:off x="393700" y="1489075"/>
            <a:ext cx="11134090" cy="4313555"/>
          </a:xfrm>
        </p:spPr>
        <p:txBody>
          <a:bodyPr/>
          <a:lstStyle/>
          <a:p>
            <a:r>
              <a:rPr lang="zh-CN" altLang="en-US" sz="2400" dirty="0" smtClean="0"/>
              <a:t>项目完成情况的评估。主要评估项目结果是否达到了公司管理层对项目的预期目标。以项目管理计划为依据，通常要包括对项目的范围、进度、质量、成本等方面的评估；</a:t>
            </a:r>
            <a:endParaRPr lang="en-US" altLang="zh-CN" sz="2400" dirty="0" smtClean="0"/>
          </a:p>
          <a:p>
            <a:r>
              <a:rPr lang="zh-CN" altLang="en-US" sz="2400" dirty="0" smtClean="0"/>
              <a:t>对项目经理和项目团队成员的绩效评估：</a:t>
            </a:r>
            <a:endParaRPr lang="en-US" altLang="zh-CN" sz="2400" dirty="0" smtClean="0"/>
          </a:p>
          <a:p>
            <a:pPr lvl="1"/>
            <a:r>
              <a:rPr lang="zh-CN" altLang="en-US" sz="2000" dirty="0" smtClean="0">
                <a:solidFill>
                  <a:srgbClr val="FF0000"/>
                </a:solidFill>
              </a:rPr>
              <a:t>项目团队成员的评估由项目经理牵头负责完成，项目经理的评估由项目管理办公室</a:t>
            </a:r>
            <a:r>
              <a:rPr lang="en-US" altLang="zh-CN" sz="2000" dirty="0" smtClean="0">
                <a:solidFill>
                  <a:srgbClr val="FF0000"/>
                </a:solidFill>
              </a:rPr>
              <a:t>(</a:t>
            </a:r>
            <a:r>
              <a:rPr lang="zh-CN" altLang="en-US" sz="2000" dirty="0" smtClean="0">
                <a:solidFill>
                  <a:srgbClr val="FF0000"/>
                </a:solidFill>
              </a:rPr>
              <a:t>或发起人</a:t>
            </a:r>
            <a:r>
              <a:rPr lang="en-US" altLang="zh-CN" sz="2000" dirty="0" smtClean="0">
                <a:solidFill>
                  <a:srgbClr val="FF0000"/>
                </a:solidFill>
              </a:rPr>
              <a:t>)</a:t>
            </a:r>
            <a:r>
              <a:rPr lang="zh-CN" altLang="en-US" sz="2000" dirty="0" smtClean="0">
                <a:solidFill>
                  <a:srgbClr val="FF0000"/>
                </a:solidFill>
              </a:rPr>
              <a:t>牵头负责完成；</a:t>
            </a:r>
            <a:endParaRPr lang="en-US" altLang="zh-CN" sz="2000" dirty="0" smtClean="0">
              <a:solidFill>
                <a:srgbClr val="FF0000"/>
              </a:solidFill>
            </a:endParaRPr>
          </a:p>
          <a:p>
            <a:pPr lvl="1"/>
            <a:r>
              <a:rPr lang="zh-CN" altLang="en-US" sz="2000" dirty="0" smtClean="0"/>
              <a:t>评估的结果发给成员本人帮助其不断地提升；也发给他的直接上司，帮助其制定合适的培训和发展计划；发给项目管理办公室，作为更新人力资源库的参考依据之一；</a:t>
            </a:r>
            <a:endParaRPr lang="en-US" altLang="zh-CN" sz="2000" dirty="0" smtClean="0"/>
          </a:p>
        </p:txBody>
      </p:sp>
      <p:sp>
        <p:nvSpPr>
          <p:cNvPr id="4" name="页脚占位符 3"/>
          <p:cNvSpPr>
            <a:spLocks noGrp="1"/>
          </p:cNvSpPr>
          <p:nvPr>
            <p:ph type="ftr" sz="quarter" idx="10"/>
          </p:nvPr>
        </p:nvSpPr>
        <p:spPr/>
        <p:txBody>
          <a:bodyPr/>
          <a:lstStyle/>
          <a:p>
            <a:pPr>
              <a:defRPr/>
            </a:pPr>
            <a:r>
              <a:rPr lang="en-US"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3440</Words>
  <Application>WPS 演示</Application>
  <PresentationFormat>全屏显示(4:3)</PresentationFormat>
  <Paragraphs>195</Paragraphs>
  <Slides>23</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Arial</vt:lpstr>
      <vt:lpstr>宋体</vt:lpstr>
      <vt:lpstr>Wingdings</vt:lpstr>
      <vt:lpstr>微软雅黑</vt:lpstr>
      <vt:lpstr>Arial Unicode MS</vt:lpstr>
      <vt:lpstr>Arial</vt:lpstr>
      <vt:lpstr>Standarddesign</vt:lpstr>
      <vt:lpstr>第五章 项目收尾</vt:lpstr>
      <vt:lpstr>项目管理的过程</vt:lpstr>
      <vt:lpstr>什么是组织过程资产</vt:lpstr>
      <vt:lpstr>PowerPoint 演示文稿</vt:lpstr>
      <vt:lpstr>项目收尾阶段的重点工作</vt:lpstr>
      <vt:lpstr>项目交接</vt:lpstr>
      <vt:lpstr>团队内部总结</vt:lpstr>
      <vt:lpstr>客户满意度调查</vt:lpstr>
      <vt:lpstr>项目后评估</vt:lpstr>
      <vt:lpstr>项目客户报告大会</vt:lpstr>
      <vt:lpstr>颁布项目结束通知书，解散项目团队</vt:lpstr>
      <vt:lpstr>结束项目或阶段的成果</vt:lpstr>
      <vt:lpstr>思考</vt:lpstr>
      <vt:lpstr>小结</vt:lpstr>
      <vt:lpstr>PowerPoint 演示文稿</vt:lpstr>
      <vt:lpstr>结束采购</vt:lpstr>
      <vt:lpstr>结束采购的主要工具和技术</vt:lpstr>
      <vt:lpstr>结束采购的成果</vt:lpstr>
      <vt:lpstr>小结</vt:lpstr>
      <vt:lpstr>补充：维护阶段</vt:lpstr>
      <vt:lpstr>项目管理的过程</vt:lpstr>
      <vt:lpstr>参考项目管理的十大知识领域完成规划</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
  <dc:description>PresentationLoad.com</dc:description>
  <cp:lastModifiedBy>qile</cp:lastModifiedBy>
  <cp:revision>664</cp:revision>
  <dcterms:created xsi:type="dcterms:W3CDTF">2007-11-27T23:54:00Z</dcterms:created>
  <dcterms:modified xsi:type="dcterms:W3CDTF">2019-05-31T00:48:51Z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