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4" r:id="rId6"/>
    <p:sldId id="263" r:id="rId7"/>
    <p:sldId id="264" r:id="rId8"/>
    <p:sldId id="281" r:id="rId9"/>
    <p:sldId id="268" r:id="rId10"/>
    <p:sldId id="272" r:id="rId11"/>
    <p:sldId id="285" r:id="rId12"/>
    <p:sldId id="277" r:id="rId13"/>
    <p:sldId id="261" r:id="rId14"/>
    <p:sldId id="286" r:id="rId15"/>
    <p:sldId id="271" r:id="rId16"/>
    <p:sldId id="287" r:id="rId17"/>
    <p:sldId id="269" r:id="rId18"/>
    <p:sldId id="266" r:id="rId19"/>
  </p:sldIdLst>
  <p:sldSz cx="9144000" cy="5143500" type="screen16x9"/>
  <p:notesSz cx="6858000" cy="9144000"/>
  <p:embeddedFontLst>
    <p:embeddedFont>
      <p:font typeface="Copperplate Gothic Light" panose="020E0507020206020404" pitchFamily="34" charset="0"/>
      <p:regular r:id="rId21"/>
    </p:embeddedFont>
    <p:embeddedFont>
      <p:font typeface="Montserrat" panose="020B0604020202020204" charset="0"/>
      <p:regular r:id="rId22"/>
      <p:bold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C62682-E559-4D05-B93B-77FF621E46EA}">
  <a:tblStyle styleId="{E4C62682-E559-4D05-B93B-77FF621E46E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122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21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08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6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3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21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7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981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2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8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63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6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1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06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1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8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29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WEB MUSIC PLAYER </a:t>
            </a:r>
            <a:r>
              <a:rPr lang="en" dirty="0">
                <a:solidFill>
                  <a:srgbClr val="00BCD4"/>
                </a:solidFill>
              </a:rPr>
              <a:t>PRESENTATION</a:t>
            </a:r>
            <a:endParaRPr lang="en" dirty="0"/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7486" cy="5143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 rot="5400000">
            <a:off x="6438899" y="2310139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7030A0"/>
                </a:solidFill>
                <a:latin typeface="Copperplate Gothic Light" panose="020E0507020206020404" pitchFamily="34" charset="0"/>
              </a:rPr>
              <a:t>EXPLORAR - PLAY LIST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7486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 rot="5400000">
            <a:off x="6438899" y="2248584"/>
            <a:ext cx="4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MI MUSICA</a:t>
            </a:r>
          </a:p>
        </p:txBody>
      </p:sp>
    </p:spTree>
    <p:extLst>
      <p:ext uri="{BB962C8B-B14F-4D97-AF65-F5344CB8AC3E}">
        <p14:creationId xmlns:p14="http://schemas.microsoft.com/office/powerpoint/2010/main" val="60588730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9"/>
          <p:cNvSpPr txBox="1">
            <a:spLocks/>
          </p:cNvSpPr>
          <p:nvPr/>
        </p:nvSpPr>
        <p:spPr>
          <a:xfrm>
            <a:off x="507524" y="1549484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FFFF00"/>
                </a:solidFill>
              </a:rPr>
              <a:t>3.</a:t>
            </a:r>
          </a:p>
          <a:p>
            <a:r>
              <a:rPr lang="en" dirty="0"/>
              <a:t>DIAGRAMA DE CLASES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57200"/>
            <a:ext cx="8067675" cy="4095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9"/>
          <p:cNvSpPr txBox="1">
            <a:spLocks/>
          </p:cNvSpPr>
          <p:nvPr/>
        </p:nvSpPr>
        <p:spPr>
          <a:xfrm>
            <a:off x="507524" y="1549484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92D050"/>
                </a:solidFill>
              </a:rPr>
              <a:t>4.</a:t>
            </a:r>
          </a:p>
          <a:p>
            <a:r>
              <a:rPr lang="en" dirty="0"/>
              <a:t>DIAGRAMA DE FLUJO DE 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28449744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40" y="506941"/>
            <a:ext cx="6300259" cy="403862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0" y="643465"/>
            <a:ext cx="4320646" cy="37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4375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t="3518" r="13181" b="5555"/>
          <a:stretch/>
        </p:blipFill>
        <p:spPr>
          <a:xfrm>
            <a:off x="104775" y="171450"/>
            <a:ext cx="7791450" cy="4676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1"/>
          <p:cNvSpPr txBox="1">
            <a:spLocks/>
          </p:cNvSpPr>
          <p:nvPr/>
        </p:nvSpPr>
        <p:spPr>
          <a:xfrm>
            <a:off x="238125" y="251680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>
                <a:solidFill>
                  <a:srgbClr val="FF5722"/>
                </a:solidFill>
              </a:rPr>
              <a:t>THANKS!</a:t>
            </a:r>
            <a:endParaRPr lang="en" sz="3600" dirty="0">
              <a:solidFill>
                <a:srgbClr val="FF5722"/>
              </a:solidFill>
            </a:endParaRPr>
          </a:p>
        </p:txBody>
      </p:sp>
      <p:sp>
        <p:nvSpPr>
          <p:cNvPr id="5" name="Shape 392"/>
          <p:cNvSpPr txBox="1">
            <a:spLocks/>
          </p:cNvSpPr>
          <p:nvPr/>
        </p:nvSpPr>
        <p:spPr>
          <a:xfrm>
            <a:off x="238125" y="371637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/>
              <a:t>Any questions?</a:t>
            </a:r>
          </a:p>
        </p:txBody>
      </p:sp>
      <p:grpSp>
        <p:nvGrpSpPr>
          <p:cNvPr id="7" name="Shape 394"/>
          <p:cNvGrpSpPr/>
          <p:nvPr/>
        </p:nvGrpSpPr>
        <p:grpSpPr>
          <a:xfrm>
            <a:off x="337629" y="2107916"/>
            <a:ext cx="462632" cy="462632"/>
            <a:chOff x="1278900" y="2333250"/>
            <a:chExt cx="381175" cy="381175"/>
          </a:xfrm>
        </p:grpSpPr>
        <p:sp>
          <p:nvSpPr>
            <p:cNvPr id="8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361950" y="20786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361950" y="3278225"/>
            <a:ext cx="6962775" cy="2608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Rodrigo Gutierrez kasparette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Edher Cerdan Berlanga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Renzo Sucari Velasquez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Julio Cesar </a:t>
            </a:r>
          </a:p>
          <a:p>
            <a:pPr marL="5715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3600" dirty="0"/>
          </a:p>
        </p:txBody>
      </p:sp>
      <p:grpSp>
        <p:nvGrpSpPr>
          <p:cNvPr id="90" name="Shape 90"/>
          <p:cNvGrpSpPr/>
          <p:nvPr/>
        </p:nvGrpSpPr>
        <p:grpSpPr>
          <a:xfrm>
            <a:off x="461454" y="1822166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DIAGRAMA DE CLASES DEL MODELO DEL DOMINIO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90525"/>
            <a:ext cx="8370775" cy="4276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 txBox="1">
            <a:spLocks/>
          </p:cNvSpPr>
          <p:nvPr/>
        </p:nvSpPr>
        <p:spPr>
          <a:xfrm>
            <a:off x="507524" y="1549484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92D050"/>
                </a:solidFill>
              </a:rPr>
              <a:t>2.</a:t>
            </a:r>
          </a:p>
          <a:p>
            <a:r>
              <a:rPr lang="en" dirty="0"/>
              <a:t>PROTOTIPADO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39274175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2322" cy="5143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5400000">
            <a:off x="6438899" y="2248584"/>
            <a:ext cx="4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err="1">
                <a:solidFill>
                  <a:srgbClr val="002060"/>
                </a:solidFill>
                <a:latin typeface="Copperplate Gothic Light" panose="020E0507020206020404" pitchFamily="34" charset="0"/>
              </a:rPr>
              <a:t>Login</a:t>
            </a:r>
            <a:endParaRPr lang="es-PE" sz="3600" dirty="0">
              <a:solidFill>
                <a:srgbClr val="002060"/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2322" cy="514350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 rot="5400000">
            <a:off x="6438899" y="2248584"/>
            <a:ext cx="4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REGISTRARSE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7486" cy="51435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 rot="5400000">
            <a:off x="6438899" y="2279362"/>
            <a:ext cx="456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EXPLORAR - ALBUM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57486" cy="5143500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 rot="5400000">
            <a:off x="6438899" y="2310139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pperplate Gothic Light" panose="020E0507020206020404" pitchFamily="34" charset="0"/>
              </a:rPr>
              <a:t>EXPLORAR - ARTISTA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73</Words>
  <Application>Microsoft Office PowerPoint</Application>
  <PresentationFormat>Presentación en pantalla (16:9)</PresentationFormat>
  <Paragraphs>23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Copperplate Gothic Light</vt:lpstr>
      <vt:lpstr>Montserrat</vt:lpstr>
      <vt:lpstr>Karla</vt:lpstr>
      <vt:lpstr>Arvirargus template</vt:lpstr>
      <vt:lpstr>WEB MUSIC PLAYER PRESENTATION</vt:lpstr>
      <vt:lpstr>HELLO!</vt:lpstr>
      <vt:lpstr>1. DIAGRAMA DE CLASES DEL MODELO DEL DOMINIO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MUSIC PLAYER PRESENTATION</dc:title>
  <dc:creator>JOTACE</dc:creator>
  <cp:lastModifiedBy>RENZO ALESSANDRO</cp:lastModifiedBy>
  <cp:revision>11</cp:revision>
  <dcterms:modified xsi:type="dcterms:W3CDTF">2016-05-07T06:00:23Z</dcterms:modified>
</cp:coreProperties>
</file>