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33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87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9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94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3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7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774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72BB30-5C6F-4507-A7FA-CB3DA62F50BF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743DBC-616C-4D7D-B20C-89B14DF72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5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A5D7-A7A3-440F-90C3-4E127CAAA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Patrón Bridge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80CF2-D389-4CC8-8DC9-2E1B41380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Objetivo: simplificar y mantener una estructura legible del código</a:t>
            </a:r>
          </a:p>
        </p:txBody>
      </p:sp>
      <p:pic>
        <p:nvPicPr>
          <p:cNvPr id="1028" name="Picture 4" descr="Bridge design pattern">
            <a:extLst>
              <a:ext uri="{FF2B5EF4-FFF2-40B4-BE49-F238E27FC236}">
                <a16:creationId xmlns:a16="http://schemas.microsoft.com/office/drawing/2014/main" id="{7D044198-46EA-4026-87F6-9B4F35A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58" y="944136"/>
            <a:ext cx="4808738" cy="30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0889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F5D71-D931-430A-824F-3176EE3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&gt;</a:t>
            </a:r>
            <a:r>
              <a:rPr lang="es-ES" sz="6000" dirty="0"/>
              <a:t>Definición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C4383-6E58-439E-BFA9-20606D7B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3200" dirty="0"/>
          </a:p>
          <a:p>
            <a:r>
              <a:rPr lang="es-ES" sz="3200" dirty="0"/>
              <a:t>Es un patrón de diseño de tipo estructural que permite separar la abstracción de la implementación, es decir, el comportamiento de la representación , para que ambas puedan variar de forma independiente.</a:t>
            </a:r>
          </a:p>
          <a:p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5099-AC9D-4EB4-930C-A77B9BEA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&gt;Bridge: para qué sirve ? (Motivación)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C934-C4B7-4520-8BBF-41596245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Esto permite combinar comportamiento con representaciones, utilizando menor cantidad de estructuras.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Dentro de sus ventajas se encuentran: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*Aumenta la flexibilidad de una jerarquía de clases.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*La herencia acopla abstracción e implementación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*Desacoplar interfaz de implementación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*Mejorar la extensibilidad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9A75F-4A41-43F6-A0C9-AFFFFD03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97" y="3429000"/>
            <a:ext cx="3828552" cy="18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0F66C-0449-47B7-B295-D703EC15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&gt;Diagrama: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F9E130-DA85-4F56-924A-2A8B5C3C6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553494"/>
            <a:ext cx="4663440" cy="3252749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49447A-53D8-4882-9475-25EC30A1C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29" y="1322773"/>
            <a:ext cx="5418670" cy="448346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abstracción proporciona lógica de control de alto nivel. Se basa en el objeto de implementación para hacer el trabajo real de bajo nivel.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implementación declara la interfaz que es común para todas las implementaciones concretas. Una abstracción solo puede comunicarse con un objeto de implementación a través de métodos que se declaran aquí.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implementaciones concretas contienen código específico de la plataforma.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abstracciones refinadas proporcionan variantes de la lógica de control. Al igual que sus padres, trabajan con diferentes implementaciones a través de la interfaz de implementación general.</a:t>
            </a:r>
          </a:p>
        </p:txBody>
      </p:sp>
    </p:spTree>
    <p:extLst>
      <p:ext uri="{BB962C8B-B14F-4D97-AF65-F5344CB8AC3E}">
        <p14:creationId xmlns:p14="http://schemas.microsoft.com/office/powerpoint/2010/main" val="899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852B6-E3F5-4D2B-ACD2-E73F1C9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BE42C-977A-4A7C-A6D2-B1551E9D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Empezamos con una idea sencilla y se le irán agregando elementos hasta llegar a la estructura final.</a:t>
            </a:r>
          </a:p>
          <a:p>
            <a:endParaRPr lang="es-ES" dirty="0"/>
          </a:p>
          <a:p>
            <a:r>
              <a:rPr lang="es-ES" dirty="0"/>
              <a:t>Problema: queremos dibujar círculos negros.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Círculo negro | Icono Gratis">
            <a:extLst>
              <a:ext uri="{FF2B5EF4-FFF2-40B4-BE49-F238E27FC236}">
                <a16:creationId xmlns:a16="http://schemas.microsoft.com/office/drawing/2014/main" id="{5B015DC5-5FF2-4E79-B55B-34481AEC4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98" y="3297009"/>
            <a:ext cx="2185294" cy="21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F0115E-1DC4-474D-8EB0-8A2AD065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4265951"/>
            <a:ext cx="1943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047F0-FB92-4501-9172-1559B0B5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105359"/>
            <a:ext cx="10753725" cy="3766185"/>
          </a:xfrm>
        </p:spPr>
        <p:txBody>
          <a:bodyPr/>
          <a:lstStyle/>
          <a:p>
            <a:r>
              <a:rPr lang="es-ES" dirty="0"/>
              <a:t>Ahora queremos dibujar rectángulos.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C89A5-C552-446F-A556-2A4CF2F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9" y="2566494"/>
            <a:ext cx="4924425" cy="2305050"/>
          </a:xfrm>
          <a:prstGeom prst="rect">
            <a:avLst/>
          </a:prstGeom>
        </p:spPr>
      </p:pic>
      <p:pic>
        <p:nvPicPr>
          <p:cNvPr id="5" name="Picture 2" descr="Círculo negro | Icono Gratis">
            <a:extLst>
              <a:ext uri="{FF2B5EF4-FFF2-40B4-BE49-F238E27FC236}">
                <a16:creationId xmlns:a16="http://schemas.microsoft.com/office/drawing/2014/main" id="{2D4011C7-C1F9-4375-A152-03D51E0A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06" y="1727961"/>
            <a:ext cx="1061223" cy="106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EGRO – Batman de Gramenet">
            <a:extLst>
              <a:ext uri="{FF2B5EF4-FFF2-40B4-BE49-F238E27FC236}">
                <a16:creationId xmlns:a16="http://schemas.microsoft.com/office/drawing/2014/main" id="{8F48326C-0576-46AA-85C7-FAF44B4E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43" y="2881175"/>
            <a:ext cx="2612971" cy="26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80212-EC74-4F4D-88CC-E49E8A37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434631"/>
            <a:ext cx="10753725" cy="3766185"/>
          </a:xfrm>
        </p:spPr>
        <p:txBody>
          <a:bodyPr/>
          <a:lstStyle/>
          <a:p>
            <a:r>
              <a:rPr lang="es-ES" dirty="0"/>
              <a:t>Ahora queremos que se dibujen además de negros, rojos.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¿Que pasaría si quisiéramos</a:t>
            </a:r>
          </a:p>
          <a:p>
            <a:pPr marL="0" indent="0">
              <a:buNone/>
            </a:pPr>
            <a:r>
              <a:rPr lang="es-ES" dirty="0"/>
              <a:t>poder dibujar triángulos?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¿Y si después quisiéramos</a:t>
            </a:r>
          </a:p>
          <a:p>
            <a:pPr marL="0" indent="0">
              <a:buNone/>
            </a:pPr>
            <a:r>
              <a:rPr lang="es-ES" dirty="0"/>
              <a:t>poder dibujar las figuras</a:t>
            </a:r>
          </a:p>
          <a:p>
            <a:pPr marL="0" indent="0">
              <a:buNone/>
            </a:pPr>
            <a:r>
              <a:rPr lang="es-ES" dirty="0"/>
              <a:t>en amarillo?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11E8DF-5FD8-4882-9A22-A21483C2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99" y="2330902"/>
            <a:ext cx="4781642" cy="26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1C77F-69FB-4D4E-8806-250F61A7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141669"/>
            <a:ext cx="10753725" cy="3766185"/>
          </a:xfrm>
        </p:spPr>
        <p:txBody>
          <a:bodyPr/>
          <a:lstStyle/>
          <a:p>
            <a:pPr algn="ctr"/>
            <a:r>
              <a:rPr lang="es-ES" dirty="0"/>
              <a:t>Aplicamos el patrón bridge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B25BFA-2715-4F77-91B4-A0CF01FA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2052637"/>
            <a:ext cx="9239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300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250</TotalTime>
  <Words>287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 Patrón Bridge </vt:lpstr>
      <vt:lpstr>&gt;Definición:</vt:lpstr>
      <vt:lpstr>&gt;Bridge: para qué sirve ? (Motivación)</vt:lpstr>
      <vt:lpstr>&gt;Diagrama:</vt:lpstr>
      <vt:lpstr>Ejemplo: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Patrón Bridge </dc:title>
  <dc:creator>Renzo</dc:creator>
  <cp:lastModifiedBy>Renzo</cp:lastModifiedBy>
  <cp:revision>12</cp:revision>
  <dcterms:created xsi:type="dcterms:W3CDTF">2020-04-01T15:00:02Z</dcterms:created>
  <dcterms:modified xsi:type="dcterms:W3CDTF">2020-04-01T19:10:24Z</dcterms:modified>
</cp:coreProperties>
</file>