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88" r:id="rId15"/>
    <p:sldId id="274" r:id="rId16"/>
    <p:sldId id="275" r:id="rId17"/>
    <p:sldId id="278" r:id="rId18"/>
    <p:sldId id="277" r:id="rId19"/>
    <p:sldId id="276" r:id="rId20"/>
    <p:sldId id="279" r:id="rId21"/>
    <p:sldId id="280" r:id="rId22"/>
    <p:sldId id="287" r:id="rId23"/>
    <p:sldId id="289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0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3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2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2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5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3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BD7D-8439-4119-89BF-9B7799BF0FE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5364-13A9-4ECF-A223-3754F5EA55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0" y="3121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PUSH UP</a:t>
            </a:r>
          </a:p>
        </p:txBody>
      </p:sp>
    </p:spTree>
    <p:extLst>
      <p:ext uri="{BB962C8B-B14F-4D97-AF65-F5344CB8AC3E}">
        <p14:creationId xmlns:p14="http://schemas.microsoft.com/office/powerpoint/2010/main" val="337115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doing push ups&#10;&#10;Description automatically generated with low confidence">
            <a:extLst>
              <a:ext uri="{FF2B5EF4-FFF2-40B4-BE49-F238E27FC236}">
                <a16:creationId xmlns:a16="http://schemas.microsoft.com/office/drawing/2014/main" id="{8C15481C-197E-8A4C-6F26-C965043F8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900061" y="348433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677887" y="3950863"/>
            <a:ext cx="464770" cy="15728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3965511" y="343545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6080374" y="4578997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5950443" y="5045528"/>
            <a:ext cx="372527" cy="519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24131" y="1203649"/>
            <a:ext cx="0" cy="1147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584287" y="73711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72.49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759942" y="608444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61.68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05776" y="605070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left_elbow_angles</a:t>
            </a:r>
          </a:p>
          <a:p>
            <a:pPr algn="ctr"/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170.38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BIRD DOG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C335-11F4-A518-B706-8FC1B0A1B194}"/>
              </a:ext>
            </a:extLst>
          </p:cNvPr>
          <p:cNvSpPr txBox="1"/>
          <p:nvPr/>
        </p:nvSpPr>
        <p:spPr>
          <a:xfrm>
            <a:off x="5686608" y="118648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33BB0-22BB-D0BF-4626-7723907A7661}"/>
              </a:ext>
            </a:extLst>
          </p:cNvPr>
          <p:cNvSpPr txBox="1"/>
          <p:nvPr/>
        </p:nvSpPr>
        <p:spPr>
          <a:xfrm>
            <a:off x="6374356" y="724819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105.37 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116A7-0D0B-9FE5-B669-61E0B5F43F87}"/>
              </a:ext>
            </a:extLst>
          </p:cNvPr>
          <p:cNvSpPr txBox="1"/>
          <p:nvPr/>
        </p:nvSpPr>
        <p:spPr>
          <a:xfrm>
            <a:off x="6689202" y="30353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4F165-0628-1311-511A-C1AA24291353}"/>
              </a:ext>
            </a:extLst>
          </p:cNvPr>
          <p:cNvSpPr txBox="1"/>
          <p:nvPr/>
        </p:nvSpPr>
        <p:spPr>
          <a:xfrm>
            <a:off x="7376950" y="2573636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63.62 °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4C741C-B1EB-1E42-76A5-3143721DAB62}"/>
              </a:ext>
            </a:extLst>
          </p:cNvPr>
          <p:cNvSpPr/>
          <p:nvPr/>
        </p:nvSpPr>
        <p:spPr>
          <a:xfrm>
            <a:off x="5446006" y="4578996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EEC502-E405-2935-E869-9E2395B18E07}"/>
              </a:ext>
            </a:extLst>
          </p:cNvPr>
          <p:cNvSpPr/>
          <p:nvPr/>
        </p:nvSpPr>
        <p:spPr>
          <a:xfrm>
            <a:off x="3881535" y="235119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0424E-28AF-E06C-987F-AA5B7625C006}"/>
              </a:ext>
            </a:extLst>
          </p:cNvPr>
          <p:cNvSpPr txBox="1"/>
          <p:nvPr/>
        </p:nvSpPr>
        <p:spPr>
          <a:xfrm>
            <a:off x="-48073" y="3487601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right_elbow_angles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117EB-6BC5-492F-E16A-FC142E857CE9}"/>
              </a:ext>
            </a:extLst>
          </p:cNvPr>
          <p:cNvSpPr txBox="1"/>
          <p:nvPr/>
        </p:nvSpPr>
        <p:spPr>
          <a:xfrm>
            <a:off x="777533" y="3025936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165.97 °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B72CBE-5527-910C-B512-804799612D90}"/>
              </a:ext>
            </a:extLst>
          </p:cNvPr>
          <p:cNvSpPr/>
          <p:nvPr/>
        </p:nvSpPr>
        <p:spPr>
          <a:xfrm>
            <a:off x="5738327" y="266725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A4A5B2-75CD-6BEA-76EC-8FA84FA600A3}"/>
              </a:ext>
            </a:extLst>
          </p:cNvPr>
          <p:cNvCxnSpPr>
            <a:cxnSpLocks/>
            <a:stCxn id="4" idx="2"/>
            <a:endCxn id="20" idx="7"/>
          </p:cNvCxnSpPr>
          <p:nvPr/>
        </p:nvCxnSpPr>
        <p:spPr>
          <a:xfrm flipH="1">
            <a:off x="6152464" y="1555816"/>
            <a:ext cx="729343" cy="11797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4E4C91-B77D-B891-3C4D-C25F95923C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965430" y="3361349"/>
            <a:ext cx="2071136" cy="1424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9F7C79-AECA-8937-220D-7480C803A9CE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5688602" y="3404633"/>
            <a:ext cx="2195799" cy="11743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7432777-1926-D605-58FF-57B2B06C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28704">
            <a:off x="5896511" y="4105927"/>
            <a:ext cx="820480" cy="1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4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0" y="3121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CURL UP</a:t>
            </a:r>
          </a:p>
        </p:txBody>
      </p:sp>
    </p:spTree>
    <p:extLst>
      <p:ext uri="{BB962C8B-B14F-4D97-AF65-F5344CB8AC3E}">
        <p14:creationId xmlns:p14="http://schemas.microsoft.com/office/powerpoint/2010/main" val="359510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persona, ropa, hombre, sostener&#10;&#10;Descripción generada automáticamente">
            <a:extLst>
              <a:ext uri="{FF2B5EF4-FFF2-40B4-BE49-F238E27FC236}">
                <a16:creationId xmlns:a16="http://schemas.microsoft.com/office/drawing/2014/main" id="{1C208FB9-3C86-A82C-D724-A7158DC3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594"/>
            <a:ext cx="8926950" cy="341959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443740" y="2270588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677887" y="2737119"/>
            <a:ext cx="8449" cy="27866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3848437" y="389715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6929542" y="389715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3"/>
            <a:endCxn id="27" idx="0"/>
          </p:cNvCxnSpPr>
          <p:nvPr/>
        </p:nvCxnSpPr>
        <p:spPr>
          <a:xfrm flipH="1">
            <a:off x="6048175" y="4295363"/>
            <a:ext cx="952422" cy="1327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91033" y="1203649"/>
            <a:ext cx="33098" cy="26935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928932" y="7371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133.67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484226" y="608444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30.81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05775" y="60507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76.96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CURL UP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1</a:t>
            </a:r>
          </a:p>
        </p:txBody>
      </p:sp>
    </p:spTree>
    <p:extLst>
      <p:ext uri="{BB962C8B-B14F-4D97-AF65-F5344CB8AC3E}">
        <p14:creationId xmlns:p14="http://schemas.microsoft.com/office/powerpoint/2010/main" val="188069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persona, ropa, sostener, hombre&#10;&#10;Descripción generada automáticamente">
            <a:extLst>
              <a:ext uri="{FF2B5EF4-FFF2-40B4-BE49-F238E27FC236}">
                <a16:creationId xmlns:a16="http://schemas.microsoft.com/office/drawing/2014/main" id="{B2E58AE9-11CF-5CEC-81B8-D6C564915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3"/>
          <a:stretch/>
        </p:blipFill>
        <p:spPr>
          <a:xfrm>
            <a:off x="150094" y="1477206"/>
            <a:ext cx="8843812" cy="39031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512751" y="2327987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677887" y="2794518"/>
            <a:ext cx="77460" cy="27292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3848437" y="389715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6696286" y="3195515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 flipH="1">
            <a:off x="6048175" y="3662046"/>
            <a:ext cx="890707" cy="19607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91033" y="1203649"/>
            <a:ext cx="33098" cy="26935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928932" y="7371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111.06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484226" y="608444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27.32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05775" y="60507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82.99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CURL UP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2</a:t>
            </a:r>
          </a:p>
        </p:txBody>
      </p:sp>
    </p:spTree>
    <p:extLst>
      <p:ext uri="{BB962C8B-B14F-4D97-AF65-F5344CB8AC3E}">
        <p14:creationId xmlns:p14="http://schemas.microsoft.com/office/powerpoint/2010/main" val="396053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persona, ropa, hombre, sostener&#10;&#10;Descripción generada automáticamente">
            <a:extLst>
              <a:ext uri="{FF2B5EF4-FFF2-40B4-BE49-F238E27FC236}">
                <a16:creationId xmlns:a16="http://schemas.microsoft.com/office/drawing/2014/main" id="{1C208FB9-3C86-A82C-D724-A7158DC3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594"/>
            <a:ext cx="8926950" cy="341959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443740" y="2270588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677887" y="2737119"/>
            <a:ext cx="8449" cy="27866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3848437" y="389715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6944056" y="4143619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3"/>
            <a:endCxn id="27" idx="0"/>
          </p:cNvCxnSpPr>
          <p:nvPr/>
        </p:nvCxnSpPr>
        <p:spPr>
          <a:xfrm flipH="1">
            <a:off x="6048175" y="4541828"/>
            <a:ext cx="966936" cy="10809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91033" y="1203649"/>
            <a:ext cx="33098" cy="26935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928932" y="7371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133.67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484226" y="608444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30.81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05775" y="60507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76.96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CURL UP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3</a:t>
            </a:r>
          </a:p>
        </p:txBody>
      </p:sp>
    </p:spTree>
    <p:extLst>
      <p:ext uri="{BB962C8B-B14F-4D97-AF65-F5344CB8AC3E}">
        <p14:creationId xmlns:p14="http://schemas.microsoft.com/office/powerpoint/2010/main" val="187390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0" y="3121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FORWARD LUNGE</a:t>
            </a:r>
          </a:p>
        </p:txBody>
      </p:sp>
    </p:spTree>
    <p:extLst>
      <p:ext uri="{BB962C8B-B14F-4D97-AF65-F5344CB8AC3E}">
        <p14:creationId xmlns:p14="http://schemas.microsoft.com/office/powerpoint/2010/main" val="269872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blue top and black shorts&#10;&#10;Description automatically generated with low confidence">
            <a:extLst>
              <a:ext uri="{FF2B5EF4-FFF2-40B4-BE49-F238E27FC236}">
                <a16:creationId xmlns:a16="http://schemas.microsoft.com/office/drawing/2014/main" id="{575E344E-4285-1A03-C75B-DC470475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4186980" y="4418967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505337" y="4652233"/>
            <a:ext cx="2681643" cy="1032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4468132" y="286916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4710728" y="451368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</p:cNvCxnSpPr>
          <p:nvPr/>
        </p:nvCxnSpPr>
        <p:spPr>
          <a:xfrm>
            <a:off x="5195920" y="4746947"/>
            <a:ext cx="1886367" cy="9378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</p:cNvCxnSpPr>
          <p:nvPr/>
        </p:nvCxnSpPr>
        <p:spPr>
          <a:xfrm flipH="1">
            <a:off x="4953324" y="2656989"/>
            <a:ext cx="1027599" cy="445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5980923" y="247232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6668671" y="201065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175.10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6168064" y="606652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6924741" y="560486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166.34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310138" y="607317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997886" y="5611505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171.96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FORWARD LUNGE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1</a:t>
            </a:r>
          </a:p>
        </p:txBody>
      </p:sp>
    </p:spTree>
    <p:extLst>
      <p:ext uri="{BB962C8B-B14F-4D97-AF65-F5344CB8AC3E}">
        <p14:creationId xmlns:p14="http://schemas.microsoft.com/office/powerpoint/2010/main" val="422611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blue tank top and black shorts doing squats&#10;&#10;Description automatically generated with low confidence">
            <a:extLst>
              <a:ext uri="{FF2B5EF4-FFF2-40B4-BE49-F238E27FC236}">
                <a16:creationId xmlns:a16="http://schemas.microsoft.com/office/drawing/2014/main" id="{4F4FE997-5476-4336-0176-A252F0362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4062193" y="535514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</p:cNvCxnSpPr>
          <p:nvPr/>
        </p:nvCxnSpPr>
        <p:spPr>
          <a:xfrm flipH="1">
            <a:off x="1505337" y="4700694"/>
            <a:ext cx="970826" cy="9841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4062193" y="414239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2476165" y="4375659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4547385" y="5588409"/>
            <a:ext cx="2377356" cy="2472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476330" y="2656989"/>
            <a:ext cx="1504593" cy="1553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5980923" y="247232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6668671" y="2010658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91.18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6168064" y="606652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6924741" y="5604860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71.49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215252" y="607317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997886" y="5611505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91.40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FORWARD LUNGE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2</a:t>
            </a:r>
          </a:p>
        </p:txBody>
      </p:sp>
    </p:spTree>
    <p:extLst>
      <p:ext uri="{BB962C8B-B14F-4D97-AF65-F5344CB8AC3E}">
        <p14:creationId xmlns:p14="http://schemas.microsoft.com/office/powerpoint/2010/main" val="120891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blue top and black shorts&#10;&#10;Description automatically generated with low confidence">
            <a:extLst>
              <a:ext uri="{FF2B5EF4-FFF2-40B4-BE49-F238E27FC236}">
                <a16:creationId xmlns:a16="http://schemas.microsoft.com/office/drawing/2014/main" id="{575E344E-4285-1A03-C75B-DC470475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4186980" y="4418967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505337" y="4652233"/>
            <a:ext cx="2681643" cy="1032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4468132" y="286916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4710728" y="451368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</p:cNvCxnSpPr>
          <p:nvPr/>
        </p:nvCxnSpPr>
        <p:spPr>
          <a:xfrm>
            <a:off x="5195920" y="4746947"/>
            <a:ext cx="1886367" cy="9378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</p:cNvCxnSpPr>
          <p:nvPr/>
        </p:nvCxnSpPr>
        <p:spPr>
          <a:xfrm flipH="1">
            <a:off x="4953324" y="2656989"/>
            <a:ext cx="1027599" cy="445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5980923" y="247232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6668671" y="201065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175.10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6168064" y="606652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6924741" y="560486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166.34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310138" y="607317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997886" y="5611505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171.96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FORWARD LUNGE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3</a:t>
            </a:r>
          </a:p>
        </p:txBody>
      </p:sp>
    </p:spTree>
    <p:extLst>
      <p:ext uri="{BB962C8B-B14F-4D97-AF65-F5344CB8AC3E}">
        <p14:creationId xmlns:p14="http://schemas.microsoft.com/office/powerpoint/2010/main" val="129844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blue tank top and black shorts doing squats&#10;&#10;Description automatically generated with low confidence">
            <a:extLst>
              <a:ext uri="{FF2B5EF4-FFF2-40B4-BE49-F238E27FC236}">
                <a16:creationId xmlns:a16="http://schemas.microsoft.com/office/drawing/2014/main" id="{5CDBAA9A-08B1-B1E7-D18F-B0B95E25D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4228544" y="5229850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505337" y="5463116"/>
            <a:ext cx="2723207" cy="2216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4228544" y="400669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3063083" y="4418791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548275" y="4652057"/>
            <a:ext cx="3534012" cy="10327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642681" y="2656989"/>
            <a:ext cx="1338242" cy="14180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5980923" y="247232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6668671" y="201065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176.06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6168064" y="606652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6924741" y="5604860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90.95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310138" y="607317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997886" y="5611505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77.33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FORWARD LUNGE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AF7C3C-E0C9-56BE-0371-988A9769B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6" y="5330024"/>
            <a:ext cx="319175" cy="25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doing push ups&#10;&#10;Description automatically generated with low confidence">
            <a:extLst>
              <a:ext uri="{FF2B5EF4-FFF2-40B4-BE49-F238E27FC236}">
                <a16:creationId xmlns:a16="http://schemas.microsoft.com/office/drawing/2014/main" id="{70322253-3ECD-AA0E-00CE-04FFE0588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435291" y="333569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</p:cNvCxnSpPr>
          <p:nvPr/>
        </p:nvCxnSpPr>
        <p:spPr>
          <a:xfrm>
            <a:off x="2677887" y="3802224"/>
            <a:ext cx="0" cy="17214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3881535" y="277435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5738327" y="3568959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</p:cNvCxnSpPr>
          <p:nvPr/>
        </p:nvCxnSpPr>
        <p:spPr>
          <a:xfrm>
            <a:off x="5980923" y="4035490"/>
            <a:ext cx="0" cy="15535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</p:cNvCxnSpPr>
          <p:nvPr/>
        </p:nvCxnSpPr>
        <p:spPr>
          <a:xfrm>
            <a:off x="4124131" y="1203649"/>
            <a:ext cx="0" cy="1570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928932" y="7371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177.73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759942" y="608444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175.49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336846" y="6050702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right_elbow_angles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171.15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PUSH UP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1</a:t>
            </a:r>
          </a:p>
        </p:txBody>
      </p:sp>
    </p:spTree>
    <p:extLst>
      <p:ext uri="{BB962C8B-B14F-4D97-AF65-F5344CB8AC3E}">
        <p14:creationId xmlns:p14="http://schemas.microsoft.com/office/powerpoint/2010/main" val="2723423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blue top and black shorts&#10;&#10;Description automatically generated with low confidence">
            <a:extLst>
              <a:ext uri="{FF2B5EF4-FFF2-40B4-BE49-F238E27FC236}">
                <a16:creationId xmlns:a16="http://schemas.microsoft.com/office/drawing/2014/main" id="{575E344E-4285-1A03-C75B-DC470475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4186980" y="4418967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505337" y="4652233"/>
            <a:ext cx="2681643" cy="1032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4468132" y="286916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4710728" y="451368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</p:cNvCxnSpPr>
          <p:nvPr/>
        </p:nvCxnSpPr>
        <p:spPr>
          <a:xfrm>
            <a:off x="5195920" y="4746947"/>
            <a:ext cx="1886367" cy="9378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</p:cNvCxnSpPr>
          <p:nvPr/>
        </p:nvCxnSpPr>
        <p:spPr>
          <a:xfrm flipH="1">
            <a:off x="4953324" y="2656989"/>
            <a:ext cx="1027599" cy="445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5980923" y="247232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6668671" y="201065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175.10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6168064" y="606652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6924741" y="560486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166.34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310138" y="607317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997886" y="5611505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171.96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FORWARD LUNGE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5</a:t>
            </a:r>
          </a:p>
        </p:txBody>
      </p:sp>
    </p:spTree>
    <p:extLst>
      <p:ext uri="{BB962C8B-B14F-4D97-AF65-F5344CB8AC3E}">
        <p14:creationId xmlns:p14="http://schemas.microsoft.com/office/powerpoint/2010/main" val="1766477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0" y="3121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FRONT PLANK</a:t>
            </a:r>
          </a:p>
        </p:txBody>
      </p:sp>
    </p:spTree>
    <p:extLst>
      <p:ext uri="{BB962C8B-B14F-4D97-AF65-F5344CB8AC3E}">
        <p14:creationId xmlns:p14="http://schemas.microsoft.com/office/powerpoint/2010/main" val="169759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magen que contiene hombre&#10;&#10;Descripción generada automáticamente">
            <a:extLst>
              <a:ext uri="{FF2B5EF4-FFF2-40B4-BE49-F238E27FC236}">
                <a16:creationId xmlns:a16="http://schemas.microsoft.com/office/drawing/2014/main" id="{AD684DAF-42E0-F69B-C3D0-779670644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7299"/>
            <a:ext cx="8839200" cy="419548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3638939" y="394019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3"/>
            <a:endCxn id="29" idx="0"/>
          </p:cNvCxnSpPr>
          <p:nvPr/>
        </p:nvCxnSpPr>
        <p:spPr>
          <a:xfrm flipH="1">
            <a:off x="2768548" y="4338401"/>
            <a:ext cx="941446" cy="12506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1729240" y="313196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7520474" y="3871870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3"/>
            <a:endCxn id="27" idx="0"/>
          </p:cNvCxnSpPr>
          <p:nvPr/>
        </p:nvCxnSpPr>
        <p:spPr>
          <a:xfrm flipH="1">
            <a:off x="6122715" y="4270079"/>
            <a:ext cx="1468814" cy="13527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stCxn id="22" idx="2"/>
            <a:endCxn id="9" idx="7"/>
          </p:cNvCxnSpPr>
          <p:nvPr/>
        </p:nvCxnSpPr>
        <p:spPr>
          <a:xfrm flipH="1">
            <a:off x="2143377" y="1106450"/>
            <a:ext cx="1980755" cy="20938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584287" y="73711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56.12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691013" y="6084447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right_ankle_angles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150.71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74704" y="605070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157.37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FRONT PLANK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1</a:t>
            </a:r>
          </a:p>
        </p:txBody>
      </p:sp>
    </p:spTree>
    <p:extLst>
      <p:ext uri="{BB962C8B-B14F-4D97-AF65-F5344CB8AC3E}">
        <p14:creationId xmlns:p14="http://schemas.microsoft.com/office/powerpoint/2010/main" val="2960576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ersona, interior, hombre, oscuro&#10;&#10;Descripción generada automáticamente">
            <a:extLst>
              <a:ext uri="{FF2B5EF4-FFF2-40B4-BE49-F238E27FC236}">
                <a16:creationId xmlns:a16="http://schemas.microsoft.com/office/drawing/2014/main" id="{695396FD-D541-030D-1A5A-90621CDCE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2168"/>
            <a:ext cx="9144000" cy="375938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3836182" y="3008415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3"/>
            <a:endCxn id="29" idx="0"/>
          </p:cNvCxnSpPr>
          <p:nvPr/>
        </p:nvCxnSpPr>
        <p:spPr>
          <a:xfrm flipH="1">
            <a:off x="2768548" y="3406624"/>
            <a:ext cx="1138689" cy="21824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1677260" y="3141788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8164468" y="3871859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3"/>
            <a:endCxn id="27" idx="0"/>
          </p:cNvCxnSpPr>
          <p:nvPr/>
        </p:nvCxnSpPr>
        <p:spPr>
          <a:xfrm flipH="1">
            <a:off x="6048175" y="4270068"/>
            <a:ext cx="2187348" cy="1352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stCxn id="22" idx="2"/>
            <a:endCxn id="9" idx="0"/>
          </p:cNvCxnSpPr>
          <p:nvPr/>
        </p:nvCxnSpPr>
        <p:spPr>
          <a:xfrm flipH="1">
            <a:off x="1919856" y="1106450"/>
            <a:ext cx="2204276" cy="20353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584287" y="73711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89.29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691013" y="6084447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right_ankle_angles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88.57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74704" y="605070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165.80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FRONT PLANK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2</a:t>
            </a:r>
          </a:p>
        </p:txBody>
      </p:sp>
    </p:spTree>
    <p:extLst>
      <p:ext uri="{BB962C8B-B14F-4D97-AF65-F5344CB8AC3E}">
        <p14:creationId xmlns:p14="http://schemas.microsoft.com/office/powerpoint/2010/main" val="2659374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magen que contiene hombre&#10;&#10;Descripción generada automáticamente">
            <a:extLst>
              <a:ext uri="{FF2B5EF4-FFF2-40B4-BE49-F238E27FC236}">
                <a16:creationId xmlns:a16="http://schemas.microsoft.com/office/drawing/2014/main" id="{AD684DAF-42E0-F69B-C3D0-779670644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7299"/>
            <a:ext cx="8839200" cy="419548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3638939" y="394019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3"/>
            <a:endCxn id="29" idx="0"/>
          </p:cNvCxnSpPr>
          <p:nvPr/>
        </p:nvCxnSpPr>
        <p:spPr>
          <a:xfrm flipH="1">
            <a:off x="2768548" y="4338401"/>
            <a:ext cx="941446" cy="12506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1729240" y="313196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7520474" y="3871870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3"/>
            <a:endCxn id="27" idx="0"/>
          </p:cNvCxnSpPr>
          <p:nvPr/>
        </p:nvCxnSpPr>
        <p:spPr>
          <a:xfrm flipH="1">
            <a:off x="6122715" y="4270079"/>
            <a:ext cx="1468814" cy="13527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stCxn id="22" idx="2"/>
            <a:endCxn id="9" idx="7"/>
          </p:cNvCxnSpPr>
          <p:nvPr/>
        </p:nvCxnSpPr>
        <p:spPr>
          <a:xfrm flipH="1">
            <a:off x="2143377" y="1106450"/>
            <a:ext cx="1980755" cy="20938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584287" y="73711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56.12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691013" y="6084447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right_ankle_angles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150.71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74704" y="605070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157.37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FRONT PLANK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3</a:t>
            </a:r>
          </a:p>
        </p:txBody>
      </p:sp>
    </p:spTree>
    <p:extLst>
      <p:ext uri="{BB962C8B-B14F-4D97-AF65-F5344CB8AC3E}">
        <p14:creationId xmlns:p14="http://schemas.microsoft.com/office/powerpoint/2010/main" val="59590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doing push ups&#10;&#10;Description automatically generated with medium confidence">
            <a:extLst>
              <a:ext uri="{FF2B5EF4-FFF2-40B4-BE49-F238E27FC236}">
                <a16:creationId xmlns:a16="http://schemas.microsoft.com/office/drawing/2014/main" id="{6C0B99AD-224E-2D94-8B49-A0A02C22C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427307" y="388542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669903" y="4351955"/>
            <a:ext cx="7984" cy="11717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5113179" y="4267051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527316" y="4665260"/>
            <a:ext cx="453607" cy="923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759942" y="608444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176.49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336846" y="6050702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right_elbow_angles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66.29 °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B8BC51-E34A-F22C-0ECC-012E043504E9}"/>
              </a:ext>
            </a:extLst>
          </p:cNvPr>
          <p:cNvSpPr/>
          <p:nvPr/>
        </p:nvSpPr>
        <p:spPr>
          <a:xfrm>
            <a:off x="3707399" y="4033786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EEB72C-DFA9-1AC1-824C-75D3DE021A1C}"/>
              </a:ext>
            </a:extLst>
          </p:cNvPr>
          <p:cNvCxnSpPr>
            <a:cxnSpLocks/>
          </p:cNvCxnSpPr>
          <p:nvPr/>
        </p:nvCxnSpPr>
        <p:spPr>
          <a:xfrm flipH="1">
            <a:off x="3949995" y="1203649"/>
            <a:ext cx="174136" cy="28301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92713F-6D87-B7BF-A4C0-F7F48EDB2225}"/>
              </a:ext>
            </a:extLst>
          </p:cNvPr>
          <p:cNvSpPr txBox="1"/>
          <p:nvPr/>
        </p:nvSpPr>
        <p:spPr>
          <a:xfrm>
            <a:off x="2928932" y="7371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C0BE3-7543-3DDC-B16C-EDFE230CA3A8}"/>
              </a:ext>
            </a:extLst>
          </p:cNvPr>
          <p:cNvSpPr txBox="1"/>
          <p:nvPr/>
        </p:nvSpPr>
        <p:spPr>
          <a:xfrm>
            <a:off x="3616680" y="27545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178.49 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3938C7-60E2-64EC-A26B-E3EBEB3B7FCC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PUSH 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692969-A2A2-86EE-E270-97E19F30D62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2</a:t>
            </a:r>
          </a:p>
        </p:txBody>
      </p:sp>
    </p:spTree>
    <p:extLst>
      <p:ext uri="{BB962C8B-B14F-4D97-AF65-F5344CB8AC3E}">
        <p14:creationId xmlns:p14="http://schemas.microsoft.com/office/powerpoint/2010/main" val="128817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doing push ups&#10;&#10;Description automatically generated with low confidence">
            <a:extLst>
              <a:ext uri="{FF2B5EF4-FFF2-40B4-BE49-F238E27FC236}">
                <a16:creationId xmlns:a16="http://schemas.microsoft.com/office/drawing/2014/main" id="{70322253-3ECD-AA0E-00CE-04FFE0588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435291" y="333569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</p:cNvCxnSpPr>
          <p:nvPr/>
        </p:nvCxnSpPr>
        <p:spPr>
          <a:xfrm>
            <a:off x="2677887" y="3802224"/>
            <a:ext cx="0" cy="17214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3881535" y="277435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5738327" y="3568959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</p:cNvCxnSpPr>
          <p:nvPr/>
        </p:nvCxnSpPr>
        <p:spPr>
          <a:xfrm>
            <a:off x="5980923" y="4035490"/>
            <a:ext cx="0" cy="15535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</p:cNvCxnSpPr>
          <p:nvPr/>
        </p:nvCxnSpPr>
        <p:spPr>
          <a:xfrm>
            <a:off x="4124131" y="1203649"/>
            <a:ext cx="0" cy="1570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928932" y="7371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177.73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759942" y="608444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175.49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336846" y="6050702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right_elbow_angles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171.15 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446B30-4EC1-124A-6315-60D8F34C354D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PUSH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429EA-CCB7-0BFD-3BFC-04074D29A407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3</a:t>
            </a:r>
          </a:p>
        </p:txBody>
      </p:sp>
    </p:spTree>
    <p:extLst>
      <p:ext uri="{BB962C8B-B14F-4D97-AF65-F5344CB8AC3E}">
        <p14:creationId xmlns:p14="http://schemas.microsoft.com/office/powerpoint/2010/main" val="239594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0" y="3121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BIRD DOG</a:t>
            </a:r>
          </a:p>
        </p:txBody>
      </p:sp>
    </p:spTree>
    <p:extLst>
      <p:ext uri="{BB962C8B-B14F-4D97-AF65-F5344CB8AC3E}">
        <p14:creationId xmlns:p14="http://schemas.microsoft.com/office/powerpoint/2010/main" val="103745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doing push ups&#10;&#10;Description automatically generated with low confidence">
            <a:extLst>
              <a:ext uri="{FF2B5EF4-FFF2-40B4-BE49-F238E27FC236}">
                <a16:creationId xmlns:a16="http://schemas.microsoft.com/office/drawing/2014/main" id="{8C15481C-197E-8A4C-6F26-C965043F8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900061" y="348433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677887" y="3950863"/>
            <a:ext cx="464770" cy="15728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3965511" y="343545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6080374" y="4578997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5950443" y="5045528"/>
            <a:ext cx="372527" cy="519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24131" y="1203649"/>
            <a:ext cx="0" cy="1147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584287" y="73711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72.49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759942" y="608444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61.68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05776" y="605070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left_elbow_angles</a:t>
            </a:r>
          </a:p>
          <a:p>
            <a:pPr algn="ctr"/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170.38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BIRD DOG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C335-11F4-A518-B706-8FC1B0A1B194}"/>
              </a:ext>
            </a:extLst>
          </p:cNvPr>
          <p:cNvSpPr txBox="1"/>
          <p:nvPr/>
        </p:nvSpPr>
        <p:spPr>
          <a:xfrm>
            <a:off x="5686608" y="118648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33BB0-22BB-D0BF-4626-7723907A7661}"/>
              </a:ext>
            </a:extLst>
          </p:cNvPr>
          <p:cNvSpPr txBox="1"/>
          <p:nvPr/>
        </p:nvSpPr>
        <p:spPr>
          <a:xfrm>
            <a:off x="6374356" y="724819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105.37 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116A7-0D0B-9FE5-B669-61E0B5F43F87}"/>
              </a:ext>
            </a:extLst>
          </p:cNvPr>
          <p:cNvSpPr txBox="1"/>
          <p:nvPr/>
        </p:nvSpPr>
        <p:spPr>
          <a:xfrm>
            <a:off x="6689202" y="30353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4F165-0628-1311-511A-C1AA24291353}"/>
              </a:ext>
            </a:extLst>
          </p:cNvPr>
          <p:cNvSpPr txBox="1"/>
          <p:nvPr/>
        </p:nvSpPr>
        <p:spPr>
          <a:xfrm>
            <a:off x="7376950" y="2573636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63.62 °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4C741C-B1EB-1E42-76A5-3143721DAB62}"/>
              </a:ext>
            </a:extLst>
          </p:cNvPr>
          <p:cNvSpPr/>
          <p:nvPr/>
        </p:nvSpPr>
        <p:spPr>
          <a:xfrm>
            <a:off x="5446006" y="4578996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EEC502-E405-2935-E869-9E2395B18E07}"/>
              </a:ext>
            </a:extLst>
          </p:cNvPr>
          <p:cNvSpPr/>
          <p:nvPr/>
        </p:nvSpPr>
        <p:spPr>
          <a:xfrm>
            <a:off x="3881535" y="235119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0424E-28AF-E06C-987F-AA5B7625C006}"/>
              </a:ext>
            </a:extLst>
          </p:cNvPr>
          <p:cNvSpPr txBox="1"/>
          <p:nvPr/>
        </p:nvSpPr>
        <p:spPr>
          <a:xfrm>
            <a:off x="-48073" y="3487601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right_elbow_angles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117EB-6BC5-492F-E16A-FC142E857CE9}"/>
              </a:ext>
            </a:extLst>
          </p:cNvPr>
          <p:cNvSpPr txBox="1"/>
          <p:nvPr/>
        </p:nvSpPr>
        <p:spPr>
          <a:xfrm>
            <a:off x="777533" y="3025936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165.97 °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B72CBE-5527-910C-B512-804799612D90}"/>
              </a:ext>
            </a:extLst>
          </p:cNvPr>
          <p:cNvSpPr/>
          <p:nvPr/>
        </p:nvSpPr>
        <p:spPr>
          <a:xfrm>
            <a:off x="5738327" y="266725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A4A5B2-75CD-6BEA-76EC-8FA84FA600A3}"/>
              </a:ext>
            </a:extLst>
          </p:cNvPr>
          <p:cNvCxnSpPr>
            <a:cxnSpLocks/>
            <a:stCxn id="4" idx="2"/>
            <a:endCxn id="20" idx="7"/>
          </p:cNvCxnSpPr>
          <p:nvPr/>
        </p:nvCxnSpPr>
        <p:spPr>
          <a:xfrm flipH="1">
            <a:off x="6152464" y="1555816"/>
            <a:ext cx="729343" cy="11797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4E4C91-B77D-B891-3C4D-C25F95923C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965430" y="3361349"/>
            <a:ext cx="2071136" cy="1424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9F7C79-AECA-8937-220D-7480C803A9CE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5688602" y="3404633"/>
            <a:ext cx="2195799" cy="11743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A9DFF41-89AF-DCFC-D419-A0C5F6B49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28704">
            <a:off x="5896511" y="4105927"/>
            <a:ext cx="820480" cy="1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8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doing push ups&#10;&#10;Description automatically generated with low confidence">
            <a:extLst>
              <a:ext uri="{FF2B5EF4-FFF2-40B4-BE49-F238E27FC236}">
                <a16:creationId xmlns:a16="http://schemas.microsoft.com/office/drawing/2014/main" id="{0F8B3258-7B57-5553-FFE5-B90537F7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3138459" y="358056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</p:cNvCxnSpPr>
          <p:nvPr/>
        </p:nvCxnSpPr>
        <p:spPr>
          <a:xfrm flipH="1">
            <a:off x="2677887" y="4047094"/>
            <a:ext cx="617404" cy="1476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2722780" y="226203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6080374" y="4578997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50443" y="4977206"/>
            <a:ext cx="200986" cy="587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</p:cNvCxnSpPr>
          <p:nvPr/>
        </p:nvCxnSpPr>
        <p:spPr>
          <a:xfrm>
            <a:off x="4124131" y="1203649"/>
            <a:ext cx="24105" cy="825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584287" y="73711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129.69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759942" y="608444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67.69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05776" y="605070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left_elbow_angles</a:t>
            </a:r>
          </a:p>
          <a:p>
            <a:pPr algn="ctr"/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174.23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BIRD DOG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C335-11F4-A518-B706-8FC1B0A1B194}"/>
              </a:ext>
            </a:extLst>
          </p:cNvPr>
          <p:cNvSpPr txBox="1"/>
          <p:nvPr/>
        </p:nvSpPr>
        <p:spPr>
          <a:xfrm>
            <a:off x="5686608" y="118648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33BB0-22BB-D0BF-4626-7723907A7661}"/>
              </a:ext>
            </a:extLst>
          </p:cNvPr>
          <p:cNvSpPr txBox="1"/>
          <p:nvPr/>
        </p:nvSpPr>
        <p:spPr>
          <a:xfrm>
            <a:off x="6374356" y="724819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98.71 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116A7-0D0B-9FE5-B669-61E0B5F43F87}"/>
              </a:ext>
            </a:extLst>
          </p:cNvPr>
          <p:cNvSpPr txBox="1"/>
          <p:nvPr/>
        </p:nvSpPr>
        <p:spPr>
          <a:xfrm>
            <a:off x="6689202" y="30353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4F165-0628-1311-511A-C1AA24291353}"/>
              </a:ext>
            </a:extLst>
          </p:cNvPr>
          <p:cNvSpPr txBox="1"/>
          <p:nvPr/>
        </p:nvSpPr>
        <p:spPr>
          <a:xfrm>
            <a:off x="7376950" y="2573636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164.86 °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4C741C-B1EB-1E42-76A5-3143721DAB62}"/>
              </a:ext>
            </a:extLst>
          </p:cNvPr>
          <p:cNvSpPr/>
          <p:nvPr/>
        </p:nvSpPr>
        <p:spPr>
          <a:xfrm>
            <a:off x="6783654" y="2372968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EEC502-E405-2935-E869-9E2395B18E07}"/>
              </a:ext>
            </a:extLst>
          </p:cNvPr>
          <p:cNvSpPr/>
          <p:nvPr/>
        </p:nvSpPr>
        <p:spPr>
          <a:xfrm>
            <a:off x="3881535" y="2028766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0424E-28AF-E06C-987F-AA5B7625C006}"/>
              </a:ext>
            </a:extLst>
          </p:cNvPr>
          <p:cNvSpPr txBox="1"/>
          <p:nvPr/>
        </p:nvSpPr>
        <p:spPr>
          <a:xfrm>
            <a:off x="-48073" y="3487601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right_elbow_angles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117EB-6BC5-492F-E16A-FC142E857CE9}"/>
              </a:ext>
            </a:extLst>
          </p:cNvPr>
          <p:cNvSpPr txBox="1"/>
          <p:nvPr/>
        </p:nvSpPr>
        <p:spPr>
          <a:xfrm>
            <a:off x="777533" y="3025936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158.01 °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B72CBE-5527-910C-B512-804799612D90}"/>
              </a:ext>
            </a:extLst>
          </p:cNvPr>
          <p:cNvSpPr/>
          <p:nvPr/>
        </p:nvSpPr>
        <p:spPr>
          <a:xfrm>
            <a:off x="5738327" y="266725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A4A5B2-75CD-6BEA-76EC-8FA84FA600A3}"/>
              </a:ext>
            </a:extLst>
          </p:cNvPr>
          <p:cNvCxnSpPr>
            <a:cxnSpLocks/>
            <a:stCxn id="4" idx="2"/>
            <a:endCxn id="20" idx="7"/>
          </p:cNvCxnSpPr>
          <p:nvPr/>
        </p:nvCxnSpPr>
        <p:spPr>
          <a:xfrm flipH="1">
            <a:off x="6152464" y="1555816"/>
            <a:ext cx="729343" cy="11797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4E4C91-B77D-B891-3C4D-C25F95923CEE}"/>
              </a:ext>
            </a:extLst>
          </p:cNvPr>
          <p:cNvCxnSpPr>
            <a:cxnSpLocks/>
          </p:cNvCxnSpPr>
          <p:nvPr/>
        </p:nvCxnSpPr>
        <p:spPr>
          <a:xfrm flipH="1">
            <a:off x="1965430" y="2667252"/>
            <a:ext cx="806323" cy="6940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9F7C79-AECA-8937-220D-7480C803A9CE}"/>
              </a:ext>
            </a:extLst>
          </p:cNvPr>
          <p:cNvCxnSpPr>
            <a:cxnSpLocks/>
          </p:cNvCxnSpPr>
          <p:nvPr/>
        </p:nvCxnSpPr>
        <p:spPr>
          <a:xfrm flipH="1" flipV="1">
            <a:off x="7131736" y="2815624"/>
            <a:ext cx="235353" cy="2103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9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doing push ups&#10;&#10;Description automatically generated with low confidence">
            <a:extLst>
              <a:ext uri="{FF2B5EF4-FFF2-40B4-BE49-F238E27FC236}">
                <a16:creationId xmlns:a16="http://schemas.microsoft.com/office/drawing/2014/main" id="{8C15481C-197E-8A4C-6F26-C965043F8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900061" y="348433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677887" y="3950863"/>
            <a:ext cx="464770" cy="15728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3965511" y="343545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6080374" y="4578997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5950443" y="5045528"/>
            <a:ext cx="372527" cy="519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24131" y="1203649"/>
            <a:ext cx="0" cy="1147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584287" y="73711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72.49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759942" y="608444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61.68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05776" y="605070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left_elbow_angles</a:t>
            </a:r>
          </a:p>
          <a:p>
            <a:pPr algn="ctr"/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170.38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BIRD DOG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C335-11F4-A518-B706-8FC1B0A1B194}"/>
              </a:ext>
            </a:extLst>
          </p:cNvPr>
          <p:cNvSpPr txBox="1"/>
          <p:nvPr/>
        </p:nvSpPr>
        <p:spPr>
          <a:xfrm>
            <a:off x="5686608" y="118648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33BB0-22BB-D0BF-4626-7723907A7661}"/>
              </a:ext>
            </a:extLst>
          </p:cNvPr>
          <p:cNvSpPr txBox="1"/>
          <p:nvPr/>
        </p:nvSpPr>
        <p:spPr>
          <a:xfrm>
            <a:off x="6374356" y="724819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105.37 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116A7-0D0B-9FE5-B669-61E0B5F43F87}"/>
              </a:ext>
            </a:extLst>
          </p:cNvPr>
          <p:cNvSpPr txBox="1"/>
          <p:nvPr/>
        </p:nvSpPr>
        <p:spPr>
          <a:xfrm>
            <a:off x="6689202" y="30353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4F165-0628-1311-511A-C1AA24291353}"/>
              </a:ext>
            </a:extLst>
          </p:cNvPr>
          <p:cNvSpPr txBox="1"/>
          <p:nvPr/>
        </p:nvSpPr>
        <p:spPr>
          <a:xfrm>
            <a:off x="7376950" y="2573636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63.62 °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4C741C-B1EB-1E42-76A5-3143721DAB62}"/>
              </a:ext>
            </a:extLst>
          </p:cNvPr>
          <p:cNvSpPr/>
          <p:nvPr/>
        </p:nvSpPr>
        <p:spPr>
          <a:xfrm>
            <a:off x="5446006" y="4578996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EEC502-E405-2935-E869-9E2395B18E07}"/>
              </a:ext>
            </a:extLst>
          </p:cNvPr>
          <p:cNvSpPr/>
          <p:nvPr/>
        </p:nvSpPr>
        <p:spPr>
          <a:xfrm>
            <a:off x="3881535" y="235119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0424E-28AF-E06C-987F-AA5B7625C006}"/>
              </a:ext>
            </a:extLst>
          </p:cNvPr>
          <p:cNvSpPr txBox="1"/>
          <p:nvPr/>
        </p:nvSpPr>
        <p:spPr>
          <a:xfrm>
            <a:off x="-48073" y="3487601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right_elbow_angles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117EB-6BC5-492F-E16A-FC142E857CE9}"/>
              </a:ext>
            </a:extLst>
          </p:cNvPr>
          <p:cNvSpPr txBox="1"/>
          <p:nvPr/>
        </p:nvSpPr>
        <p:spPr>
          <a:xfrm>
            <a:off x="777533" y="3025936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165.97 °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B72CBE-5527-910C-B512-804799612D90}"/>
              </a:ext>
            </a:extLst>
          </p:cNvPr>
          <p:cNvSpPr/>
          <p:nvPr/>
        </p:nvSpPr>
        <p:spPr>
          <a:xfrm>
            <a:off x="5738327" y="266725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A4A5B2-75CD-6BEA-76EC-8FA84FA600A3}"/>
              </a:ext>
            </a:extLst>
          </p:cNvPr>
          <p:cNvCxnSpPr>
            <a:cxnSpLocks/>
            <a:stCxn id="4" idx="2"/>
            <a:endCxn id="20" idx="7"/>
          </p:cNvCxnSpPr>
          <p:nvPr/>
        </p:nvCxnSpPr>
        <p:spPr>
          <a:xfrm flipH="1">
            <a:off x="6152464" y="1555816"/>
            <a:ext cx="729343" cy="11797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4E4C91-B77D-B891-3C4D-C25F95923C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965430" y="3361349"/>
            <a:ext cx="2071136" cy="1424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9F7C79-AECA-8937-220D-7480C803A9CE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5688602" y="3404633"/>
            <a:ext cx="2195799" cy="11743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364D50E-70A7-187F-C661-37D468FC0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28704">
            <a:off x="5896511" y="4105927"/>
            <a:ext cx="820480" cy="1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1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A picture containing physical fitness, balance, joint, yoga&#10;&#10;Description automatically generated">
            <a:extLst>
              <a:ext uri="{FF2B5EF4-FFF2-40B4-BE49-F238E27FC236}">
                <a16:creationId xmlns:a16="http://schemas.microsoft.com/office/drawing/2014/main" id="{F86747EC-CEFC-A695-C10C-44DA5D988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BEC89BFA-A7E0-C6A8-6DF1-04EDC4281B14}"/>
              </a:ext>
            </a:extLst>
          </p:cNvPr>
          <p:cNvSpPr/>
          <p:nvPr/>
        </p:nvSpPr>
        <p:spPr>
          <a:xfrm>
            <a:off x="1654540" y="2131676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4CA86C-57BE-9DBE-C60F-F2DFC971AB72}"/>
              </a:ext>
            </a:extLst>
          </p:cNvPr>
          <p:cNvCxnSpPr>
            <a:cxnSpLocks/>
          </p:cNvCxnSpPr>
          <p:nvPr/>
        </p:nvCxnSpPr>
        <p:spPr>
          <a:xfrm>
            <a:off x="2052469" y="2598207"/>
            <a:ext cx="625418" cy="29255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C013840-88DB-4C62-64D5-B3B76262B1F2}"/>
              </a:ext>
            </a:extLst>
          </p:cNvPr>
          <p:cNvSpPr/>
          <p:nvPr/>
        </p:nvSpPr>
        <p:spPr>
          <a:xfrm>
            <a:off x="3984234" y="358156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B41F55-9677-F8AE-5EF5-C663BD06CFFE}"/>
              </a:ext>
            </a:extLst>
          </p:cNvPr>
          <p:cNvSpPr/>
          <p:nvPr/>
        </p:nvSpPr>
        <p:spPr>
          <a:xfrm>
            <a:off x="5738327" y="4505086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156337-DC25-9317-7A87-EB572B2691DF}"/>
              </a:ext>
            </a:extLst>
          </p:cNvPr>
          <p:cNvCxnSpPr>
            <a:cxnSpLocks/>
            <a:stCxn id="63" idx="3"/>
          </p:cNvCxnSpPr>
          <p:nvPr/>
        </p:nvCxnSpPr>
        <p:spPr>
          <a:xfrm flipH="1">
            <a:off x="6279852" y="2771177"/>
            <a:ext cx="574857" cy="29090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09090E-5B0F-EADA-14EC-CFAF25519908}"/>
              </a:ext>
            </a:extLst>
          </p:cNvPr>
          <p:cNvCxnSpPr>
            <a:cxnSpLocks/>
          </p:cNvCxnSpPr>
          <p:nvPr/>
        </p:nvCxnSpPr>
        <p:spPr>
          <a:xfrm>
            <a:off x="4124131" y="1203649"/>
            <a:ext cx="24105" cy="825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405CBF8-0EE4-C65A-7EEC-2922A1B3A1FD}"/>
              </a:ext>
            </a:extLst>
          </p:cNvPr>
          <p:cNvSpPr txBox="1"/>
          <p:nvPr/>
        </p:nvSpPr>
        <p:spPr>
          <a:xfrm>
            <a:off x="2584287" y="73711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937B08-184D-13AE-C0E7-673C23625115}"/>
              </a:ext>
            </a:extLst>
          </p:cNvPr>
          <p:cNvSpPr txBox="1"/>
          <p:nvPr/>
        </p:nvSpPr>
        <p:spPr>
          <a:xfrm>
            <a:off x="3616680" y="275453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80.95 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24BF46-06E9-B2BB-F1DC-DB58518937A6}"/>
              </a:ext>
            </a:extLst>
          </p:cNvPr>
          <p:cNvSpPr txBox="1"/>
          <p:nvPr/>
        </p:nvSpPr>
        <p:spPr>
          <a:xfrm>
            <a:off x="4759942" y="608444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447AF5-214E-BCBC-3C20-22A8B21E60FF}"/>
              </a:ext>
            </a:extLst>
          </p:cNvPr>
          <p:cNvSpPr txBox="1"/>
          <p:nvPr/>
        </p:nvSpPr>
        <p:spPr>
          <a:xfrm>
            <a:off x="5516619" y="5622782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165.81 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D18874-A5AE-DAA9-4102-1FB0C38DF295}"/>
              </a:ext>
            </a:extLst>
          </p:cNvPr>
          <p:cNvSpPr txBox="1"/>
          <p:nvPr/>
        </p:nvSpPr>
        <p:spPr>
          <a:xfrm>
            <a:off x="1405776" y="605070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left_elbow_angles</a:t>
            </a:r>
          </a:p>
          <a:p>
            <a:pPr algn="ctr"/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857800-EF2E-ADD2-A185-E1D4C5A9C801}"/>
              </a:ext>
            </a:extLst>
          </p:cNvPr>
          <p:cNvSpPr txBox="1"/>
          <p:nvPr/>
        </p:nvSpPr>
        <p:spPr>
          <a:xfrm>
            <a:off x="2162452" y="5589037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167.78 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608A3D-F223-4A15-D835-78F54CFEA1A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BIRD DOG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74A8C7-031C-F746-961D-FA95E8305E8C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6B31BB-1343-C3B9-5AB6-5E841DDB31FA}"/>
              </a:ext>
            </a:extLst>
          </p:cNvPr>
          <p:cNvSpPr txBox="1"/>
          <p:nvPr/>
        </p:nvSpPr>
        <p:spPr>
          <a:xfrm>
            <a:off x="5686608" y="118648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A614C4-AD0E-BBE0-E028-3D42BBE9FDAF}"/>
              </a:ext>
            </a:extLst>
          </p:cNvPr>
          <p:cNvSpPr txBox="1"/>
          <p:nvPr/>
        </p:nvSpPr>
        <p:spPr>
          <a:xfrm>
            <a:off x="6374356" y="724819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169.19 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E52A9D-9052-F5B7-17FC-CC71A5A12674}"/>
              </a:ext>
            </a:extLst>
          </p:cNvPr>
          <p:cNvSpPr txBox="1"/>
          <p:nvPr/>
        </p:nvSpPr>
        <p:spPr>
          <a:xfrm>
            <a:off x="6689202" y="315606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8DE43F-FB0F-2909-8767-B976666A8BF2}"/>
              </a:ext>
            </a:extLst>
          </p:cNvPr>
          <p:cNvSpPr txBox="1"/>
          <p:nvPr/>
        </p:nvSpPr>
        <p:spPr>
          <a:xfrm>
            <a:off x="7376950" y="2694400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60.73 °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5BBD39B-0AC0-A528-689E-8DA80A41867A}"/>
              </a:ext>
            </a:extLst>
          </p:cNvPr>
          <p:cNvSpPr/>
          <p:nvPr/>
        </p:nvSpPr>
        <p:spPr>
          <a:xfrm>
            <a:off x="6783654" y="2372968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1670AB-E4CA-539C-C49D-0E0478EEE9D7}"/>
              </a:ext>
            </a:extLst>
          </p:cNvPr>
          <p:cNvSpPr/>
          <p:nvPr/>
        </p:nvSpPr>
        <p:spPr>
          <a:xfrm>
            <a:off x="3881535" y="2028766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50720E8-B664-23C1-EB35-1F247EC23C9B}"/>
              </a:ext>
            </a:extLst>
          </p:cNvPr>
          <p:cNvSpPr/>
          <p:nvPr/>
        </p:nvSpPr>
        <p:spPr>
          <a:xfrm>
            <a:off x="5738327" y="266725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450F20-E476-3288-BE2F-C390E2C77599}"/>
              </a:ext>
            </a:extLst>
          </p:cNvPr>
          <p:cNvCxnSpPr>
            <a:cxnSpLocks/>
            <a:stCxn id="59" idx="2"/>
            <a:endCxn id="67" idx="7"/>
          </p:cNvCxnSpPr>
          <p:nvPr/>
        </p:nvCxnSpPr>
        <p:spPr>
          <a:xfrm flipH="1">
            <a:off x="6152464" y="1555816"/>
            <a:ext cx="729343" cy="11797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F188E822-8EEC-2AB7-8114-090BC4049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83155">
            <a:off x="6469948" y="4329184"/>
            <a:ext cx="55101" cy="622515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A1F66A-8D4A-5DA8-CE49-A05921E21D3C}"/>
              </a:ext>
            </a:extLst>
          </p:cNvPr>
          <p:cNvCxnSpPr>
            <a:cxnSpLocks/>
            <a:stCxn id="61" idx="2"/>
            <a:endCxn id="48" idx="7"/>
          </p:cNvCxnSpPr>
          <p:nvPr/>
        </p:nvCxnSpPr>
        <p:spPr>
          <a:xfrm flipH="1">
            <a:off x="6152464" y="3525397"/>
            <a:ext cx="1731937" cy="10480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0EEADAA-93F1-0AE2-7758-A878EAAD3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44939">
            <a:off x="2133381" y="3149259"/>
            <a:ext cx="213378" cy="7011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FC144F5-BB85-9A73-11BE-F1B087A7808E}"/>
              </a:ext>
            </a:extLst>
          </p:cNvPr>
          <p:cNvSpPr txBox="1"/>
          <p:nvPr/>
        </p:nvSpPr>
        <p:spPr>
          <a:xfrm>
            <a:off x="-48073" y="3487601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right_elbow_angles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4F4C02-3694-C09E-B165-71EFAB3229AB}"/>
              </a:ext>
            </a:extLst>
          </p:cNvPr>
          <p:cNvSpPr txBox="1"/>
          <p:nvPr/>
        </p:nvSpPr>
        <p:spPr>
          <a:xfrm>
            <a:off x="777533" y="3025936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168.49 °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1AD69C-C7F6-B91A-D50F-B5262925FF01}"/>
              </a:ext>
            </a:extLst>
          </p:cNvPr>
          <p:cNvCxnSpPr>
            <a:cxnSpLocks/>
          </p:cNvCxnSpPr>
          <p:nvPr/>
        </p:nvCxnSpPr>
        <p:spPr>
          <a:xfrm flipH="1" flipV="1">
            <a:off x="1965430" y="3361349"/>
            <a:ext cx="2034934" cy="3903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7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1680</TotalTime>
  <Words>593</Words>
  <Application>Microsoft Office PowerPoint</Application>
  <PresentationFormat>Presentación en pantalla (4:3)</PresentationFormat>
  <Paragraphs>187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David Alcantara Zapata</dc:creator>
  <cp:lastModifiedBy>e202010295 (Cabrera Sanchez, Cristian Steve)</cp:lastModifiedBy>
  <cp:revision>61</cp:revision>
  <dcterms:created xsi:type="dcterms:W3CDTF">2023-05-28T05:48:30Z</dcterms:created>
  <dcterms:modified xsi:type="dcterms:W3CDTF">2023-06-11T04:53:07Z</dcterms:modified>
</cp:coreProperties>
</file>