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5E6"/>
    <a:srgbClr val="66FFFF"/>
    <a:srgbClr val="F30DD8"/>
    <a:srgbClr val="CAFE22"/>
    <a:srgbClr val="009999"/>
    <a:srgbClr val="009933"/>
    <a:srgbClr val="339900"/>
    <a:srgbClr val="9966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0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4FC3-6808-42AD-9FD0-21F75744D489}" type="datetimeFigureOut">
              <a:rPr lang="en-US" smtClean="0"/>
              <a:t>04/15/2023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E0524-44BB-4A18-B449-F9D0375FF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7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724E-6AB7-48D9-A9B4-6E00150A0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Push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3E59-8B20-2844-D666-FD97BE6A1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091D6-71E0-FB01-DE90-AC9245F2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CDA9158-6126-48FF-23D7-CDBC699496FC}"/>
              </a:ext>
            </a:extLst>
          </p:cNvPr>
          <p:cNvSpPr/>
          <p:nvPr/>
        </p:nvSpPr>
        <p:spPr>
          <a:xfrm rot="587910">
            <a:off x="6024538" y="3804070"/>
            <a:ext cx="1917002" cy="16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A280EB-DAB1-5925-61ED-140B44207FBD}"/>
              </a:ext>
            </a:extLst>
          </p:cNvPr>
          <p:cNvSpPr/>
          <p:nvPr/>
        </p:nvSpPr>
        <p:spPr>
          <a:xfrm rot="1363693">
            <a:off x="3921012" y="3128897"/>
            <a:ext cx="2220427" cy="30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7E3F5-DEC8-F30F-7747-AE55E43956DF}"/>
              </a:ext>
            </a:extLst>
          </p:cNvPr>
          <p:cNvSpPr/>
          <p:nvPr/>
        </p:nvSpPr>
        <p:spPr>
          <a:xfrm rot="5187853">
            <a:off x="1919475" y="2971668"/>
            <a:ext cx="1211971" cy="130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30EBA-AC3D-1136-5DF6-37B74213AE5B}"/>
              </a:ext>
            </a:extLst>
          </p:cNvPr>
          <p:cNvSpPr/>
          <p:nvPr/>
        </p:nvSpPr>
        <p:spPr>
          <a:xfrm rot="680751">
            <a:off x="2452298" y="2628013"/>
            <a:ext cx="1742992" cy="139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E4E88C-2CAD-9737-3A85-F6CDFCCBD550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2484360" y="2539679"/>
            <a:ext cx="78472" cy="1101850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6BBA-C034-D690-9C61-E13A28DFF4CF}"/>
              </a:ext>
            </a:extLst>
          </p:cNvPr>
          <p:cNvCxnSpPr>
            <a:cxnSpLocks/>
          </p:cNvCxnSpPr>
          <p:nvPr/>
        </p:nvCxnSpPr>
        <p:spPr>
          <a:xfrm flipH="1" flipV="1">
            <a:off x="2612309" y="2539679"/>
            <a:ext cx="1502491" cy="305151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AC41B4-7641-0918-D9F8-78C0734CDAB7}"/>
              </a:ext>
            </a:extLst>
          </p:cNvPr>
          <p:cNvSpPr/>
          <p:nvPr/>
        </p:nvSpPr>
        <p:spPr>
          <a:xfrm rot="5940777">
            <a:off x="1788445" y="4165079"/>
            <a:ext cx="1336911" cy="1437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217A1-8C05-C16A-4A34-8971F207A2B5}"/>
              </a:ext>
            </a:extLst>
          </p:cNvPr>
          <p:cNvCxnSpPr>
            <a:cxnSpLocks/>
          </p:cNvCxnSpPr>
          <p:nvPr/>
        </p:nvCxnSpPr>
        <p:spPr>
          <a:xfrm flipH="1">
            <a:off x="2382235" y="3554083"/>
            <a:ext cx="168897" cy="1217112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B01F81-61F9-4B3B-B10F-23DD5C773560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3011559"/>
            <a:ext cx="1745608" cy="644933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A3AEA-E2A8-340E-1C20-37535B3A841A}"/>
              </a:ext>
            </a:extLst>
          </p:cNvPr>
          <p:cNvCxnSpPr>
            <a:cxnSpLocks/>
          </p:cNvCxnSpPr>
          <p:nvPr/>
        </p:nvCxnSpPr>
        <p:spPr>
          <a:xfrm flipH="1" flipV="1">
            <a:off x="5849747" y="3670842"/>
            <a:ext cx="1939906" cy="348249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E852D33-7914-4B57-73C3-6E76B74D7820}"/>
              </a:ext>
            </a:extLst>
          </p:cNvPr>
          <p:cNvSpPr/>
          <p:nvPr/>
        </p:nvSpPr>
        <p:spPr>
          <a:xfrm>
            <a:off x="2423810" y="3424921"/>
            <a:ext cx="259791" cy="245921"/>
          </a:xfrm>
          <a:prstGeom prst="ellipse">
            <a:avLst/>
          </a:prstGeom>
          <a:solidFill>
            <a:srgbClr val="F76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273529-8782-A521-A221-39D3199A217A}"/>
              </a:ext>
            </a:extLst>
          </p:cNvPr>
          <p:cNvSpPr/>
          <p:nvPr/>
        </p:nvSpPr>
        <p:spPr>
          <a:xfrm>
            <a:off x="276687" y="5323003"/>
            <a:ext cx="2863542" cy="794079"/>
          </a:xfrm>
          <a:prstGeom prst="rect">
            <a:avLst/>
          </a:prstGeom>
          <a:solidFill>
            <a:srgbClr val="F765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1156A-B15C-7D82-4787-2C284C342938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2859759"/>
            <a:ext cx="1832292" cy="702643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18BF5BF2-0EA4-D897-9256-127926582AC1}"/>
              </a:ext>
            </a:extLst>
          </p:cNvPr>
          <p:cNvSpPr/>
          <p:nvPr/>
        </p:nvSpPr>
        <p:spPr>
          <a:xfrm>
            <a:off x="4034381" y="2693619"/>
            <a:ext cx="259791" cy="24592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17994F9B-7EEA-BBA9-6270-B162B99F0692}"/>
              </a:ext>
            </a:extLst>
          </p:cNvPr>
          <p:cNvSpPr/>
          <p:nvPr/>
        </p:nvSpPr>
        <p:spPr>
          <a:xfrm>
            <a:off x="5714969" y="3599045"/>
            <a:ext cx="259791" cy="245921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326D9EE-B4B4-1038-B3C3-98644187A2A8}"/>
              </a:ext>
            </a:extLst>
          </p:cNvPr>
          <p:cNvSpPr/>
          <p:nvPr/>
        </p:nvSpPr>
        <p:spPr>
          <a:xfrm>
            <a:off x="3206040" y="280360"/>
            <a:ext cx="2863542" cy="794079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CBFAC428-9EB9-661C-B756-57EA185AD650}"/>
              </a:ext>
            </a:extLst>
          </p:cNvPr>
          <p:cNvSpPr/>
          <p:nvPr/>
        </p:nvSpPr>
        <p:spPr>
          <a:xfrm>
            <a:off x="5768838" y="5173478"/>
            <a:ext cx="2863542" cy="794079"/>
          </a:xfrm>
          <a:prstGeom prst="rect">
            <a:avLst/>
          </a:prstGeom>
          <a:solidFill>
            <a:srgbClr val="66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2D9A39DD-0D1C-33DE-F2BF-9D6FA04AA3E0}"/>
              </a:ext>
            </a:extLst>
          </p:cNvPr>
          <p:cNvCxnSpPr>
            <a:cxnSpLocks/>
            <a:stCxn id="1028" idx="4"/>
            <a:endCxn id="1030" idx="0"/>
          </p:cNvCxnSpPr>
          <p:nvPr/>
        </p:nvCxnSpPr>
        <p:spPr>
          <a:xfrm>
            <a:off x="5844865" y="3844966"/>
            <a:ext cx="1355744" cy="13285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C157E92-7072-D33F-AE08-ECAD89A64F32}"/>
              </a:ext>
            </a:extLst>
          </p:cNvPr>
          <p:cNvCxnSpPr>
            <a:cxnSpLocks/>
            <a:stCxn id="1029" idx="2"/>
            <a:endCxn id="1027" idx="7"/>
          </p:cNvCxnSpPr>
          <p:nvPr/>
        </p:nvCxnSpPr>
        <p:spPr>
          <a:xfrm flipH="1">
            <a:off x="4256126" y="1074439"/>
            <a:ext cx="381685" cy="16551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3A83546E-6F6A-4561-8EDD-AB52676D5D60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2645555" y="3634828"/>
            <a:ext cx="430368" cy="16881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02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erson's body&#10;&#10;Description automatically generated with low confidence">
            <a:extLst>
              <a:ext uri="{FF2B5EF4-FFF2-40B4-BE49-F238E27FC236}">
                <a16:creationId xmlns:a16="http://schemas.microsoft.com/office/drawing/2014/main" id="{B74FB558-1491-7450-3793-E25F2F71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1468BB-D985-7662-DAB1-0400361B3FE1}"/>
              </a:ext>
            </a:extLst>
          </p:cNvPr>
          <p:cNvCxnSpPr>
            <a:cxnSpLocks/>
          </p:cNvCxnSpPr>
          <p:nvPr/>
        </p:nvCxnSpPr>
        <p:spPr>
          <a:xfrm flipH="1" flipV="1">
            <a:off x="1702328" y="4023274"/>
            <a:ext cx="2138923" cy="43979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D01325-16FC-FACD-CD5A-8D52E2C01779}"/>
              </a:ext>
            </a:extLst>
          </p:cNvPr>
          <p:cNvCxnSpPr>
            <a:cxnSpLocks/>
          </p:cNvCxnSpPr>
          <p:nvPr/>
        </p:nvCxnSpPr>
        <p:spPr>
          <a:xfrm flipH="1">
            <a:off x="3785856" y="4309576"/>
            <a:ext cx="2157254" cy="11875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0FEC0D-F6E2-FB64-9889-811E51F5732D}"/>
              </a:ext>
            </a:extLst>
          </p:cNvPr>
          <p:cNvCxnSpPr>
            <a:cxnSpLocks/>
          </p:cNvCxnSpPr>
          <p:nvPr/>
        </p:nvCxnSpPr>
        <p:spPr>
          <a:xfrm flipH="1">
            <a:off x="3860111" y="4435344"/>
            <a:ext cx="2180482" cy="15896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45EF49-9BB9-E9F8-5EDF-C710F05DDE8D}"/>
              </a:ext>
            </a:extLst>
          </p:cNvPr>
          <p:cNvCxnSpPr>
            <a:cxnSpLocks/>
          </p:cNvCxnSpPr>
          <p:nvPr/>
        </p:nvCxnSpPr>
        <p:spPr>
          <a:xfrm flipH="1">
            <a:off x="5943110" y="4102397"/>
            <a:ext cx="1492432" cy="32390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647371-20AE-5353-18FE-002811049F92}"/>
              </a:ext>
            </a:extLst>
          </p:cNvPr>
          <p:cNvCxnSpPr>
            <a:cxnSpLocks/>
          </p:cNvCxnSpPr>
          <p:nvPr/>
        </p:nvCxnSpPr>
        <p:spPr>
          <a:xfrm flipH="1">
            <a:off x="1656702" y="3940397"/>
            <a:ext cx="1099048" cy="7869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888BC-22ED-D0F5-4460-75FE1A468361}"/>
              </a:ext>
            </a:extLst>
          </p:cNvPr>
          <p:cNvCxnSpPr>
            <a:cxnSpLocks/>
          </p:cNvCxnSpPr>
          <p:nvPr/>
        </p:nvCxnSpPr>
        <p:spPr>
          <a:xfrm flipH="1">
            <a:off x="1715634" y="3940397"/>
            <a:ext cx="976601" cy="72774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8F5F0D-57D6-31D7-C0DF-B9F74E38D532}"/>
              </a:ext>
            </a:extLst>
          </p:cNvPr>
          <p:cNvCxnSpPr>
            <a:cxnSpLocks/>
          </p:cNvCxnSpPr>
          <p:nvPr/>
        </p:nvCxnSpPr>
        <p:spPr>
          <a:xfrm flipH="1" flipV="1">
            <a:off x="1846421" y="4064720"/>
            <a:ext cx="1939435" cy="385087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BD91F4-AE78-B4D6-EE86-220655EE9048}"/>
              </a:ext>
            </a:extLst>
          </p:cNvPr>
          <p:cNvCxnSpPr>
            <a:cxnSpLocks/>
          </p:cNvCxnSpPr>
          <p:nvPr/>
        </p:nvCxnSpPr>
        <p:spPr>
          <a:xfrm flipH="1">
            <a:off x="3896646" y="4449807"/>
            <a:ext cx="2072565" cy="139631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883DEF-B7CC-22A1-BED4-3FDA8EFE1984}"/>
              </a:ext>
            </a:extLst>
          </p:cNvPr>
          <p:cNvCxnSpPr>
            <a:cxnSpLocks/>
          </p:cNvCxnSpPr>
          <p:nvPr/>
        </p:nvCxnSpPr>
        <p:spPr>
          <a:xfrm flipH="1">
            <a:off x="5969211" y="4112267"/>
            <a:ext cx="1466331" cy="303796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7D45D9D-C142-9B9B-6FE7-84D38D14DE44}"/>
              </a:ext>
            </a:extLst>
          </p:cNvPr>
          <p:cNvSpPr/>
          <p:nvPr/>
        </p:nvSpPr>
        <p:spPr>
          <a:xfrm>
            <a:off x="276687" y="5323003"/>
            <a:ext cx="2863542" cy="794079"/>
          </a:xfrm>
          <a:prstGeom prst="rect">
            <a:avLst/>
          </a:prstGeom>
          <a:solidFill>
            <a:srgbClr val="F765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A04B45-E677-9BAC-4578-C3766881C476}"/>
              </a:ext>
            </a:extLst>
          </p:cNvPr>
          <p:cNvCxnSpPr>
            <a:cxnSpLocks/>
          </p:cNvCxnSpPr>
          <p:nvPr/>
        </p:nvCxnSpPr>
        <p:spPr>
          <a:xfrm flipH="1">
            <a:off x="3785856" y="4306228"/>
            <a:ext cx="2088169" cy="142341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00E886F-F811-6747-C870-D55192513AEA}"/>
              </a:ext>
            </a:extLst>
          </p:cNvPr>
          <p:cNvSpPr/>
          <p:nvPr/>
        </p:nvSpPr>
        <p:spPr>
          <a:xfrm>
            <a:off x="3646531" y="4282080"/>
            <a:ext cx="259791" cy="24592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8922D6-E0BF-4683-D83D-783C38716FA5}"/>
              </a:ext>
            </a:extLst>
          </p:cNvPr>
          <p:cNvSpPr/>
          <p:nvPr/>
        </p:nvSpPr>
        <p:spPr>
          <a:xfrm>
            <a:off x="5848906" y="4328162"/>
            <a:ext cx="259791" cy="245921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AFE5E-DBEC-4933-A34E-2C73B78DD8E1}"/>
              </a:ext>
            </a:extLst>
          </p:cNvPr>
          <p:cNvSpPr/>
          <p:nvPr/>
        </p:nvSpPr>
        <p:spPr>
          <a:xfrm>
            <a:off x="3206040" y="280360"/>
            <a:ext cx="2863542" cy="794079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FDD079-90F8-5267-5D81-2CFDBA57949D}"/>
              </a:ext>
            </a:extLst>
          </p:cNvPr>
          <p:cNvSpPr/>
          <p:nvPr/>
        </p:nvSpPr>
        <p:spPr>
          <a:xfrm>
            <a:off x="5768838" y="5173478"/>
            <a:ext cx="2863542" cy="794079"/>
          </a:xfrm>
          <a:prstGeom prst="rect">
            <a:avLst/>
          </a:prstGeom>
          <a:solidFill>
            <a:srgbClr val="66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3732EF-8ACE-1127-6149-D34CAC20B80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68079" y="4574083"/>
            <a:ext cx="1132530" cy="59939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D36AF5-9272-EE2B-91BF-A00AFCFA51C0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3776427" y="1074439"/>
            <a:ext cx="861384" cy="32076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BACF9B-A9C4-AA0F-6568-57A402FE5D0B}"/>
              </a:ext>
            </a:extLst>
          </p:cNvPr>
          <p:cNvCxnSpPr>
            <a:cxnSpLocks/>
          </p:cNvCxnSpPr>
          <p:nvPr/>
        </p:nvCxnSpPr>
        <p:spPr>
          <a:xfrm>
            <a:off x="2755750" y="4083031"/>
            <a:ext cx="320173" cy="12399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E62B61-708F-BA6F-BFCE-5F1A803F9C87}"/>
              </a:ext>
            </a:extLst>
          </p:cNvPr>
          <p:cNvCxnSpPr>
            <a:cxnSpLocks/>
          </p:cNvCxnSpPr>
          <p:nvPr/>
        </p:nvCxnSpPr>
        <p:spPr>
          <a:xfrm flipH="1">
            <a:off x="2455567" y="3940397"/>
            <a:ext cx="245207" cy="116647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838743-38F4-5179-109B-119883BD7C87}"/>
              </a:ext>
            </a:extLst>
          </p:cNvPr>
          <p:cNvCxnSpPr>
            <a:cxnSpLocks/>
          </p:cNvCxnSpPr>
          <p:nvPr/>
        </p:nvCxnSpPr>
        <p:spPr>
          <a:xfrm flipH="1">
            <a:off x="2474427" y="3979744"/>
            <a:ext cx="217808" cy="1082334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0607CF9-4720-AE86-2B77-5D19B9418B05}"/>
              </a:ext>
            </a:extLst>
          </p:cNvPr>
          <p:cNvSpPr/>
          <p:nvPr/>
        </p:nvSpPr>
        <p:spPr>
          <a:xfrm>
            <a:off x="2570878" y="3837110"/>
            <a:ext cx="259791" cy="245921"/>
          </a:xfrm>
          <a:prstGeom prst="ellipse">
            <a:avLst/>
          </a:prstGeom>
          <a:solidFill>
            <a:srgbClr val="F76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091D6-71E0-FB01-DE90-AC9245F2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CDA9158-6126-48FF-23D7-CDBC699496FC}"/>
              </a:ext>
            </a:extLst>
          </p:cNvPr>
          <p:cNvSpPr/>
          <p:nvPr/>
        </p:nvSpPr>
        <p:spPr>
          <a:xfrm rot="587910">
            <a:off x="6024538" y="3804070"/>
            <a:ext cx="1917002" cy="16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A280EB-DAB1-5925-61ED-140B44207FBD}"/>
              </a:ext>
            </a:extLst>
          </p:cNvPr>
          <p:cNvSpPr/>
          <p:nvPr/>
        </p:nvSpPr>
        <p:spPr>
          <a:xfrm rot="1363693">
            <a:off x="3921012" y="3128897"/>
            <a:ext cx="2220427" cy="30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7E3F5-DEC8-F30F-7747-AE55E43956DF}"/>
              </a:ext>
            </a:extLst>
          </p:cNvPr>
          <p:cNvSpPr/>
          <p:nvPr/>
        </p:nvSpPr>
        <p:spPr>
          <a:xfrm rot="5187853">
            <a:off x="1919475" y="2971668"/>
            <a:ext cx="1211971" cy="130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30EBA-AC3D-1136-5DF6-37B74213AE5B}"/>
              </a:ext>
            </a:extLst>
          </p:cNvPr>
          <p:cNvSpPr/>
          <p:nvPr/>
        </p:nvSpPr>
        <p:spPr>
          <a:xfrm rot="680751">
            <a:off x="2452298" y="2628013"/>
            <a:ext cx="1742992" cy="139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E4E88C-2CAD-9737-3A85-F6CDFCCBD550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2484360" y="2539679"/>
            <a:ext cx="78472" cy="1101850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6BBA-C034-D690-9C61-E13A28DFF4CF}"/>
              </a:ext>
            </a:extLst>
          </p:cNvPr>
          <p:cNvCxnSpPr>
            <a:cxnSpLocks/>
          </p:cNvCxnSpPr>
          <p:nvPr/>
        </p:nvCxnSpPr>
        <p:spPr>
          <a:xfrm flipH="1" flipV="1">
            <a:off x="2612309" y="2539679"/>
            <a:ext cx="1502491" cy="305151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AC41B4-7641-0918-D9F8-78C0734CDAB7}"/>
              </a:ext>
            </a:extLst>
          </p:cNvPr>
          <p:cNvSpPr/>
          <p:nvPr/>
        </p:nvSpPr>
        <p:spPr>
          <a:xfrm rot="5940777">
            <a:off x="1788445" y="4165079"/>
            <a:ext cx="1336911" cy="1437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217A1-8C05-C16A-4A34-8971F207A2B5}"/>
              </a:ext>
            </a:extLst>
          </p:cNvPr>
          <p:cNvCxnSpPr>
            <a:cxnSpLocks/>
          </p:cNvCxnSpPr>
          <p:nvPr/>
        </p:nvCxnSpPr>
        <p:spPr>
          <a:xfrm flipH="1">
            <a:off x="2382235" y="3554083"/>
            <a:ext cx="168897" cy="1217112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B01F81-61F9-4B3B-B10F-23DD5C773560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3011559"/>
            <a:ext cx="1745608" cy="644933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A3AEA-E2A8-340E-1C20-37535B3A841A}"/>
              </a:ext>
            </a:extLst>
          </p:cNvPr>
          <p:cNvCxnSpPr>
            <a:cxnSpLocks/>
          </p:cNvCxnSpPr>
          <p:nvPr/>
        </p:nvCxnSpPr>
        <p:spPr>
          <a:xfrm flipH="1" flipV="1">
            <a:off x="5849747" y="3670842"/>
            <a:ext cx="1939906" cy="348249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E852D33-7914-4B57-73C3-6E76B74D7820}"/>
              </a:ext>
            </a:extLst>
          </p:cNvPr>
          <p:cNvSpPr/>
          <p:nvPr/>
        </p:nvSpPr>
        <p:spPr>
          <a:xfrm>
            <a:off x="2423810" y="3424921"/>
            <a:ext cx="259791" cy="245921"/>
          </a:xfrm>
          <a:prstGeom prst="ellipse">
            <a:avLst/>
          </a:prstGeom>
          <a:solidFill>
            <a:srgbClr val="F76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273529-8782-A521-A221-39D3199A217A}"/>
              </a:ext>
            </a:extLst>
          </p:cNvPr>
          <p:cNvSpPr/>
          <p:nvPr/>
        </p:nvSpPr>
        <p:spPr>
          <a:xfrm>
            <a:off x="276687" y="5323003"/>
            <a:ext cx="2863542" cy="794079"/>
          </a:xfrm>
          <a:prstGeom prst="rect">
            <a:avLst/>
          </a:prstGeom>
          <a:solidFill>
            <a:srgbClr val="F765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1156A-B15C-7D82-4787-2C284C342938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2859759"/>
            <a:ext cx="1832292" cy="702643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18BF5BF2-0EA4-D897-9256-127926582AC1}"/>
              </a:ext>
            </a:extLst>
          </p:cNvPr>
          <p:cNvSpPr/>
          <p:nvPr/>
        </p:nvSpPr>
        <p:spPr>
          <a:xfrm>
            <a:off x="4034381" y="2693619"/>
            <a:ext cx="259791" cy="24592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17994F9B-7EEA-BBA9-6270-B162B99F0692}"/>
              </a:ext>
            </a:extLst>
          </p:cNvPr>
          <p:cNvSpPr/>
          <p:nvPr/>
        </p:nvSpPr>
        <p:spPr>
          <a:xfrm>
            <a:off x="5714969" y="3599045"/>
            <a:ext cx="259791" cy="245921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326D9EE-B4B4-1038-B3C3-98644187A2A8}"/>
              </a:ext>
            </a:extLst>
          </p:cNvPr>
          <p:cNvSpPr/>
          <p:nvPr/>
        </p:nvSpPr>
        <p:spPr>
          <a:xfrm>
            <a:off x="3206040" y="280360"/>
            <a:ext cx="2863542" cy="794079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CBFAC428-9EB9-661C-B756-57EA185AD650}"/>
              </a:ext>
            </a:extLst>
          </p:cNvPr>
          <p:cNvSpPr/>
          <p:nvPr/>
        </p:nvSpPr>
        <p:spPr>
          <a:xfrm>
            <a:off x="5768838" y="5173478"/>
            <a:ext cx="2863542" cy="794079"/>
          </a:xfrm>
          <a:prstGeom prst="rect">
            <a:avLst/>
          </a:prstGeom>
          <a:solidFill>
            <a:srgbClr val="66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2D9A39DD-0D1C-33DE-F2BF-9D6FA04AA3E0}"/>
              </a:ext>
            </a:extLst>
          </p:cNvPr>
          <p:cNvCxnSpPr>
            <a:cxnSpLocks/>
            <a:stCxn id="1028" idx="4"/>
            <a:endCxn id="1030" idx="0"/>
          </p:cNvCxnSpPr>
          <p:nvPr/>
        </p:nvCxnSpPr>
        <p:spPr>
          <a:xfrm>
            <a:off x="5844865" y="3844966"/>
            <a:ext cx="1355744" cy="13285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C157E92-7072-D33F-AE08-ECAD89A64F32}"/>
              </a:ext>
            </a:extLst>
          </p:cNvPr>
          <p:cNvCxnSpPr>
            <a:cxnSpLocks/>
            <a:stCxn id="1029" idx="2"/>
            <a:endCxn id="1027" idx="7"/>
          </p:cNvCxnSpPr>
          <p:nvPr/>
        </p:nvCxnSpPr>
        <p:spPr>
          <a:xfrm flipH="1">
            <a:off x="4256126" y="1074439"/>
            <a:ext cx="381685" cy="16551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3A83546E-6F6A-4561-8EDD-AB52676D5D60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2645555" y="3634828"/>
            <a:ext cx="430368" cy="16881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92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724E-6AB7-48D9-A9B4-6E00150A0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Curl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E3E59-8B20-2844-D666-FD97BE6A1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5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16AEF4B-E151-AC42-D22B-51EBDF93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DC2A07-B3F5-B49E-B3AA-B29615032566}"/>
              </a:ext>
            </a:extLst>
          </p:cNvPr>
          <p:cNvCxnSpPr>
            <a:cxnSpLocks/>
            <a:endCxn id="1028" idx="3"/>
          </p:cNvCxnSpPr>
          <p:nvPr/>
        </p:nvCxnSpPr>
        <p:spPr>
          <a:xfrm flipV="1">
            <a:off x="1695146" y="2560447"/>
            <a:ext cx="963233" cy="174479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80006C-A70F-0791-5830-9275AF2B06A8}"/>
              </a:ext>
            </a:extLst>
          </p:cNvPr>
          <p:cNvCxnSpPr>
            <a:cxnSpLocks/>
            <a:endCxn id="1027" idx="6"/>
          </p:cNvCxnSpPr>
          <p:nvPr/>
        </p:nvCxnSpPr>
        <p:spPr>
          <a:xfrm flipH="1" flipV="1">
            <a:off x="4287885" y="4182279"/>
            <a:ext cx="2619838" cy="245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83FDD5-CBD0-75F9-3EFC-C85B6982B805}"/>
              </a:ext>
            </a:extLst>
          </p:cNvPr>
          <p:cNvCxnSpPr>
            <a:cxnSpLocks/>
          </p:cNvCxnSpPr>
          <p:nvPr/>
        </p:nvCxnSpPr>
        <p:spPr>
          <a:xfrm>
            <a:off x="4249839" y="4403663"/>
            <a:ext cx="2657884" cy="19168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1D5FC-5C42-2C8B-55BC-8BE1679B5084}"/>
              </a:ext>
            </a:extLst>
          </p:cNvPr>
          <p:cNvCxnSpPr>
            <a:cxnSpLocks/>
            <a:endCxn id="1028" idx="5"/>
          </p:cNvCxnSpPr>
          <p:nvPr/>
        </p:nvCxnSpPr>
        <p:spPr>
          <a:xfrm flipH="1" flipV="1">
            <a:off x="2842078" y="2560447"/>
            <a:ext cx="1130991" cy="1810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27BCE-7A7B-0D4C-0A44-880DB611EDEA}"/>
              </a:ext>
            </a:extLst>
          </p:cNvPr>
          <p:cNvCxnSpPr>
            <a:cxnSpLocks/>
            <a:endCxn id="1027" idx="1"/>
          </p:cNvCxnSpPr>
          <p:nvPr/>
        </p:nvCxnSpPr>
        <p:spPr>
          <a:xfrm>
            <a:off x="2905249" y="2399432"/>
            <a:ext cx="1160891" cy="16959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E56C3-CF1E-6053-3BA3-3C4FC59F4769}"/>
              </a:ext>
            </a:extLst>
          </p:cNvPr>
          <p:cNvCxnSpPr>
            <a:cxnSpLocks/>
          </p:cNvCxnSpPr>
          <p:nvPr/>
        </p:nvCxnSpPr>
        <p:spPr>
          <a:xfrm flipH="1" flipV="1">
            <a:off x="6850839" y="4562524"/>
            <a:ext cx="718494" cy="32865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A90C09E-1CDD-8F80-47D1-B67567057CAD}"/>
              </a:ext>
            </a:extLst>
          </p:cNvPr>
          <p:cNvSpPr/>
          <p:nvPr/>
        </p:nvSpPr>
        <p:spPr>
          <a:xfrm>
            <a:off x="276687" y="5323002"/>
            <a:ext cx="2863542" cy="794079"/>
          </a:xfrm>
          <a:prstGeom prst="rect">
            <a:avLst/>
          </a:prstGeom>
          <a:solidFill>
            <a:srgbClr val="66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E4E88C-2CAD-9737-3A85-F6CDFCCBD550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4321800" y="4403694"/>
            <a:ext cx="2471058" cy="209408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6BBA-C034-D690-9C61-E13A28DFF4CF}"/>
              </a:ext>
            </a:extLst>
          </p:cNvPr>
          <p:cNvCxnSpPr>
            <a:cxnSpLocks/>
          </p:cNvCxnSpPr>
          <p:nvPr/>
        </p:nvCxnSpPr>
        <p:spPr>
          <a:xfrm flipH="1" flipV="1">
            <a:off x="4156768" y="4182278"/>
            <a:ext cx="2657238" cy="221385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217A1-8C05-C16A-4A34-8971F207A2B5}"/>
              </a:ext>
            </a:extLst>
          </p:cNvPr>
          <p:cNvCxnSpPr>
            <a:cxnSpLocks/>
          </p:cNvCxnSpPr>
          <p:nvPr/>
        </p:nvCxnSpPr>
        <p:spPr>
          <a:xfrm flipH="1" flipV="1">
            <a:off x="6922753" y="4613101"/>
            <a:ext cx="610368" cy="260485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B01F81-61F9-4B3B-B10F-23DD5C773560}"/>
              </a:ext>
            </a:extLst>
          </p:cNvPr>
          <p:cNvCxnSpPr>
            <a:cxnSpLocks/>
            <a:endCxn id="1028" idx="5"/>
          </p:cNvCxnSpPr>
          <p:nvPr/>
        </p:nvCxnSpPr>
        <p:spPr>
          <a:xfrm flipH="1" flipV="1">
            <a:off x="2842078" y="2560447"/>
            <a:ext cx="1075144" cy="1756156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A3AEA-E2A8-340E-1C20-37535B3A841A}"/>
              </a:ext>
            </a:extLst>
          </p:cNvPr>
          <p:cNvCxnSpPr>
            <a:cxnSpLocks/>
            <a:stCxn id="1028" idx="3"/>
          </p:cNvCxnSpPr>
          <p:nvPr/>
        </p:nvCxnSpPr>
        <p:spPr>
          <a:xfrm flipH="1">
            <a:off x="1695146" y="2560447"/>
            <a:ext cx="963233" cy="1712441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E852D33-7914-4B57-73C3-6E76B74D7820}"/>
              </a:ext>
            </a:extLst>
          </p:cNvPr>
          <p:cNvSpPr/>
          <p:nvPr/>
        </p:nvSpPr>
        <p:spPr>
          <a:xfrm>
            <a:off x="6792858" y="4490141"/>
            <a:ext cx="259791" cy="245921"/>
          </a:xfrm>
          <a:prstGeom prst="ellipse">
            <a:avLst/>
          </a:prstGeom>
          <a:solidFill>
            <a:srgbClr val="F76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273529-8782-A521-A221-39D3199A217A}"/>
              </a:ext>
            </a:extLst>
          </p:cNvPr>
          <p:cNvSpPr/>
          <p:nvPr/>
        </p:nvSpPr>
        <p:spPr>
          <a:xfrm>
            <a:off x="5768838" y="5171314"/>
            <a:ext cx="2863542" cy="794079"/>
          </a:xfrm>
          <a:prstGeom prst="rect">
            <a:avLst/>
          </a:prstGeom>
          <a:solidFill>
            <a:srgbClr val="F765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1156A-B15C-7D82-4787-2C284C342938}"/>
              </a:ext>
            </a:extLst>
          </p:cNvPr>
          <p:cNvCxnSpPr>
            <a:cxnSpLocks/>
          </p:cNvCxnSpPr>
          <p:nvPr/>
        </p:nvCxnSpPr>
        <p:spPr>
          <a:xfrm flipH="1" flipV="1">
            <a:off x="2955117" y="2446285"/>
            <a:ext cx="1198056" cy="1735993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18BF5BF2-0EA4-D897-9256-127926582AC1}"/>
              </a:ext>
            </a:extLst>
          </p:cNvPr>
          <p:cNvSpPr/>
          <p:nvPr/>
        </p:nvSpPr>
        <p:spPr>
          <a:xfrm>
            <a:off x="4028094" y="4059318"/>
            <a:ext cx="259791" cy="24592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17994F9B-7EEA-BBA9-6270-B162B99F0692}"/>
              </a:ext>
            </a:extLst>
          </p:cNvPr>
          <p:cNvSpPr/>
          <p:nvPr/>
        </p:nvSpPr>
        <p:spPr>
          <a:xfrm>
            <a:off x="2620333" y="2350540"/>
            <a:ext cx="259791" cy="245921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326D9EE-B4B4-1038-B3C3-98644187A2A8}"/>
              </a:ext>
            </a:extLst>
          </p:cNvPr>
          <p:cNvSpPr/>
          <p:nvPr/>
        </p:nvSpPr>
        <p:spPr>
          <a:xfrm>
            <a:off x="3206040" y="280360"/>
            <a:ext cx="2863542" cy="794079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2D9A39DD-0D1C-33DE-F2BF-9D6FA04AA3E0}"/>
              </a:ext>
            </a:extLst>
          </p:cNvPr>
          <p:cNvCxnSpPr>
            <a:cxnSpLocks/>
          </p:cNvCxnSpPr>
          <p:nvPr/>
        </p:nvCxnSpPr>
        <p:spPr>
          <a:xfrm flipH="1">
            <a:off x="2294626" y="2606552"/>
            <a:ext cx="455602" cy="27050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C157E92-7072-D33F-AE08-ECAD89A64F32}"/>
              </a:ext>
            </a:extLst>
          </p:cNvPr>
          <p:cNvCxnSpPr>
            <a:cxnSpLocks/>
            <a:stCxn id="1029" idx="2"/>
            <a:endCxn id="1027" idx="7"/>
          </p:cNvCxnSpPr>
          <p:nvPr/>
        </p:nvCxnSpPr>
        <p:spPr>
          <a:xfrm flipH="1">
            <a:off x="4249839" y="1074439"/>
            <a:ext cx="387972" cy="302089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3A83546E-6F6A-4561-8EDD-AB52676D5D60}"/>
              </a:ext>
            </a:extLst>
          </p:cNvPr>
          <p:cNvCxnSpPr>
            <a:cxnSpLocks/>
            <a:stCxn id="46" idx="5"/>
          </p:cNvCxnSpPr>
          <p:nvPr/>
        </p:nvCxnSpPr>
        <p:spPr>
          <a:xfrm flipH="1">
            <a:off x="6987481" y="4700048"/>
            <a:ext cx="27122" cy="4712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3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0AED7-2983-E8D4-EC24-188A2E0BA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DC2A07-B3F5-B49E-B3AA-B29615032566}"/>
              </a:ext>
            </a:extLst>
          </p:cNvPr>
          <p:cNvCxnSpPr>
            <a:cxnSpLocks/>
            <a:endCxn id="1028" idx="3"/>
          </p:cNvCxnSpPr>
          <p:nvPr/>
        </p:nvCxnSpPr>
        <p:spPr>
          <a:xfrm flipV="1">
            <a:off x="1695146" y="2560447"/>
            <a:ext cx="963233" cy="174479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1D5FC-5C42-2C8B-55BC-8BE1679B5084}"/>
              </a:ext>
            </a:extLst>
          </p:cNvPr>
          <p:cNvCxnSpPr>
            <a:cxnSpLocks/>
            <a:endCxn id="1028" idx="5"/>
          </p:cNvCxnSpPr>
          <p:nvPr/>
        </p:nvCxnSpPr>
        <p:spPr>
          <a:xfrm flipH="1" flipV="1">
            <a:off x="2842078" y="2560447"/>
            <a:ext cx="1130991" cy="1810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27BCE-7A7B-0D4C-0A44-880DB611EDEA}"/>
              </a:ext>
            </a:extLst>
          </p:cNvPr>
          <p:cNvCxnSpPr>
            <a:cxnSpLocks/>
            <a:endCxn id="1027" idx="1"/>
          </p:cNvCxnSpPr>
          <p:nvPr/>
        </p:nvCxnSpPr>
        <p:spPr>
          <a:xfrm>
            <a:off x="2905249" y="2399432"/>
            <a:ext cx="1160891" cy="16959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E56C3-CF1E-6053-3BA3-3C4FC59F4769}"/>
              </a:ext>
            </a:extLst>
          </p:cNvPr>
          <p:cNvCxnSpPr>
            <a:cxnSpLocks/>
          </p:cNvCxnSpPr>
          <p:nvPr/>
        </p:nvCxnSpPr>
        <p:spPr>
          <a:xfrm>
            <a:off x="4110711" y="3057855"/>
            <a:ext cx="1658127" cy="9503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A90C09E-1CDD-8F80-47D1-B67567057CAD}"/>
              </a:ext>
            </a:extLst>
          </p:cNvPr>
          <p:cNvSpPr/>
          <p:nvPr/>
        </p:nvSpPr>
        <p:spPr>
          <a:xfrm>
            <a:off x="276687" y="5323002"/>
            <a:ext cx="2863542" cy="794079"/>
          </a:xfrm>
          <a:prstGeom prst="rect">
            <a:avLst/>
          </a:prstGeom>
          <a:solidFill>
            <a:srgbClr val="66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B01F81-61F9-4B3B-B10F-23DD5C773560}"/>
              </a:ext>
            </a:extLst>
          </p:cNvPr>
          <p:cNvCxnSpPr>
            <a:cxnSpLocks/>
            <a:endCxn id="1028" idx="5"/>
          </p:cNvCxnSpPr>
          <p:nvPr/>
        </p:nvCxnSpPr>
        <p:spPr>
          <a:xfrm flipH="1" flipV="1">
            <a:off x="2842078" y="2560447"/>
            <a:ext cx="1075144" cy="1756156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A3AEA-E2A8-340E-1C20-37535B3A841A}"/>
              </a:ext>
            </a:extLst>
          </p:cNvPr>
          <p:cNvCxnSpPr>
            <a:cxnSpLocks/>
            <a:stCxn id="1028" idx="3"/>
          </p:cNvCxnSpPr>
          <p:nvPr/>
        </p:nvCxnSpPr>
        <p:spPr>
          <a:xfrm flipH="1">
            <a:off x="1695146" y="2560447"/>
            <a:ext cx="963233" cy="1712441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7273529-8782-A521-A221-39D3199A217A}"/>
              </a:ext>
            </a:extLst>
          </p:cNvPr>
          <p:cNvSpPr/>
          <p:nvPr/>
        </p:nvSpPr>
        <p:spPr>
          <a:xfrm>
            <a:off x="5768838" y="5171314"/>
            <a:ext cx="2863542" cy="794079"/>
          </a:xfrm>
          <a:prstGeom prst="rect">
            <a:avLst/>
          </a:prstGeom>
          <a:solidFill>
            <a:srgbClr val="F765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1156A-B15C-7D82-4787-2C284C342938}"/>
              </a:ext>
            </a:extLst>
          </p:cNvPr>
          <p:cNvCxnSpPr>
            <a:cxnSpLocks/>
          </p:cNvCxnSpPr>
          <p:nvPr/>
        </p:nvCxnSpPr>
        <p:spPr>
          <a:xfrm flipH="1" flipV="1">
            <a:off x="2955117" y="2446285"/>
            <a:ext cx="1248795" cy="1735994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Oval 1027">
            <a:extLst>
              <a:ext uri="{FF2B5EF4-FFF2-40B4-BE49-F238E27FC236}">
                <a16:creationId xmlns:a16="http://schemas.microsoft.com/office/drawing/2014/main" id="{17994F9B-7EEA-BBA9-6270-B162B99F0692}"/>
              </a:ext>
            </a:extLst>
          </p:cNvPr>
          <p:cNvSpPr/>
          <p:nvPr/>
        </p:nvSpPr>
        <p:spPr>
          <a:xfrm>
            <a:off x="2620333" y="2350540"/>
            <a:ext cx="259791" cy="245921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326D9EE-B4B4-1038-B3C3-98644187A2A8}"/>
              </a:ext>
            </a:extLst>
          </p:cNvPr>
          <p:cNvSpPr/>
          <p:nvPr/>
        </p:nvSpPr>
        <p:spPr>
          <a:xfrm>
            <a:off x="3206040" y="280360"/>
            <a:ext cx="2863542" cy="794079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2D9A39DD-0D1C-33DE-F2BF-9D6FA04AA3E0}"/>
              </a:ext>
            </a:extLst>
          </p:cNvPr>
          <p:cNvCxnSpPr>
            <a:cxnSpLocks/>
          </p:cNvCxnSpPr>
          <p:nvPr/>
        </p:nvCxnSpPr>
        <p:spPr>
          <a:xfrm flipH="1">
            <a:off x="2294626" y="2606552"/>
            <a:ext cx="455602" cy="27050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C157E92-7072-D33F-AE08-ECAD89A64F32}"/>
              </a:ext>
            </a:extLst>
          </p:cNvPr>
          <p:cNvCxnSpPr>
            <a:cxnSpLocks/>
            <a:stCxn id="1029" idx="2"/>
            <a:endCxn id="1027" idx="7"/>
          </p:cNvCxnSpPr>
          <p:nvPr/>
        </p:nvCxnSpPr>
        <p:spPr>
          <a:xfrm flipH="1">
            <a:off x="4249839" y="1074439"/>
            <a:ext cx="387972" cy="302089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3A83546E-6F6A-4561-8EDD-AB52676D5D60}"/>
              </a:ext>
            </a:extLst>
          </p:cNvPr>
          <p:cNvCxnSpPr>
            <a:cxnSpLocks/>
            <a:stCxn id="46" idx="5"/>
            <a:endCxn id="58" idx="0"/>
          </p:cNvCxnSpPr>
          <p:nvPr/>
        </p:nvCxnSpPr>
        <p:spPr>
          <a:xfrm>
            <a:off x="5820545" y="3283394"/>
            <a:ext cx="1380064" cy="18879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160F61-61FC-DC25-AD11-4925F1E43DA0}"/>
              </a:ext>
            </a:extLst>
          </p:cNvPr>
          <p:cNvCxnSpPr>
            <a:cxnSpLocks/>
            <a:endCxn id="1027" idx="6"/>
          </p:cNvCxnSpPr>
          <p:nvPr/>
        </p:nvCxnSpPr>
        <p:spPr>
          <a:xfrm flipH="1">
            <a:off x="4287885" y="3204693"/>
            <a:ext cx="1273793" cy="97758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473342-4B4F-F9E6-DB27-7EC3DC55799A}"/>
              </a:ext>
            </a:extLst>
          </p:cNvPr>
          <p:cNvCxnSpPr>
            <a:cxnSpLocks/>
          </p:cNvCxnSpPr>
          <p:nvPr/>
        </p:nvCxnSpPr>
        <p:spPr>
          <a:xfrm flipH="1">
            <a:off x="4211793" y="3176900"/>
            <a:ext cx="1553597" cy="125584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18BF5BF2-0EA4-D897-9256-127926582AC1}"/>
              </a:ext>
            </a:extLst>
          </p:cNvPr>
          <p:cNvSpPr/>
          <p:nvPr/>
        </p:nvSpPr>
        <p:spPr>
          <a:xfrm>
            <a:off x="4028094" y="4059318"/>
            <a:ext cx="259791" cy="24592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9C009B-7ECE-9618-C68C-81D1E9E9ECFD}"/>
              </a:ext>
            </a:extLst>
          </p:cNvPr>
          <p:cNvCxnSpPr>
            <a:cxnSpLocks/>
          </p:cNvCxnSpPr>
          <p:nvPr/>
        </p:nvCxnSpPr>
        <p:spPr>
          <a:xfrm flipH="1">
            <a:off x="4277784" y="3176900"/>
            <a:ext cx="1487606" cy="1197862"/>
          </a:xfrm>
          <a:prstGeom prst="line">
            <a:avLst/>
          </a:prstGeom>
          <a:ln w="38100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217A1-8C05-C16A-4A34-8971F207A2B5}"/>
              </a:ext>
            </a:extLst>
          </p:cNvPr>
          <p:cNvCxnSpPr>
            <a:cxnSpLocks/>
          </p:cNvCxnSpPr>
          <p:nvPr/>
        </p:nvCxnSpPr>
        <p:spPr>
          <a:xfrm>
            <a:off x="4203912" y="3054131"/>
            <a:ext cx="1561478" cy="92840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E852D33-7914-4B57-73C3-6E76B74D7820}"/>
              </a:ext>
            </a:extLst>
          </p:cNvPr>
          <p:cNvSpPr/>
          <p:nvPr/>
        </p:nvSpPr>
        <p:spPr>
          <a:xfrm>
            <a:off x="5598800" y="3073487"/>
            <a:ext cx="259791" cy="245921"/>
          </a:xfrm>
          <a:prstGeom prst="ellipse">
            <a:avLst/>
          </a:prstGeom>
          <a:solidFill>
            <a:srgbClr val="F76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6BBA-C034-D690-9C61-E13A28DFF4CF}"/>
              </a:ext>
            </a:extLst>
          </p:cNvPr>
          <p:cNvCxnSpPr>
            <a:cxnSpLocks/>
          </p:cNvCxnSpPr>
          <p:nvPr/>
        </p:nvCxnSpPr>
        <p:spPr>
          <a:xfrm flipH="1">
            <a:off x="4203912" y="3247382"/>
            <a:ext cx="1293999" cy="934897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38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16AEF4B-E151-AC42-D22B-51EBDF931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DC2A07-B3F5-B49E-B3AA-B29615032566}"/>
              </a:ext>
            </a:extLst>
          </p:cNvPr>
          <p:cNvCxnSpPr>
            <a:cxnSpLocks/>
            <a:endCxn id="1028" idx="3"/>
          </p:cNvCxnSpPr>
          <p:nvPr/>
        </p:nvCxnSpPr>
        <p:spPr>
          <a:xfrm flipV="1">
            <a:off x="1695146" y="2560447"/>
            <a:ext cx="963233" cy="174479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80006C-A70F-0791-5830-9275AF2B06A8}"/>
              </a:ext>
            </a:extLst>
          </p:cNvPr>
          <p:cNvCxnSpPr>
            <a:cxnSpLocks/>
            <a:endCxn id="1027" idx="6"/>
          </p:cNvCxnSpPr>
          <p:nvPr/>
        </p:nvCxnSpPr>
        <p:spPr>
          <a:xfrm flipH="1" flipV="1">
            <a:off x="4287885" y="4182279"/>
            <a:ext cx="2619838" cy="245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83FDD5-CBD0-75F9-3EFC-C85B6982B805}"/>
              </a:ext>
            </a:extLst>
          </p:cNvPr>
          <p:cNvCxnSpPr>
            <a:cxnSpLocks/>
          </p:cNvCxnSpPr>
          <p:nvPr/>
        </p:nvCxnSpPr>
        <p:spPr>
          <a:xfrm>
            <a:off x="4249839" y="4403663"/>
            <a:ext cx="2657884" cy="19168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1D5FC-5C42-2C8B-55BC-8BE1679B5084}"/>
              </a:ext>
            </a:extLst>
          </p:cNvPr>
          <p:cNvCxnSpPr>
            <a:cxnSpLocks/>
            <a:endCxn id="1028" idx="5"/>
          </p:cNvCxnSpPr>
          <p:nvPr/>
        </p:nvCxnSpPr>
        <p:spPr>
          <a:xfrm flipH="1" flipV="1">
            <a:off x="2842078" y="2560447"/>
            <a:ext cx="1130991" cy="18109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27BCE-7A7B-0D4C-0A44-880DB611EDEA}"/>
              </a:ext>
            </a:extLst>
          </p:cNvPr>
          <p:cNvCxnSpPr>
            <a:cxnSpLocks/>
            <a:endCxn id="1027" idx="1"/>
          </p:cNvCxnSpPr>
          <p:nvPr/>
        </p:nvCxnSpPr>
        <p:spPr>
          <a:xfrm>
            <a:off x="2905249" y="2399432"/>
            <a:ext cx="1160891" cy="16959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E56C3-CF1E-6053-3BA3-3C4FC59F4769}"/>
              </a:ext>
            </a:extLst>
          </p:cNvPr>
          <p:cNvCxnSpPr>
            <a:cxnSpLocks/>
          </p:cNvCxnSpPr>
          <p:nvPr/>
        </p:nvCxnSpPr>
        <p:spPr>
          <a:xfrm flipH="1" flipV="1">
            <a:off x="6850839" y="4562524"/>
            <a:ext cx="718494" cy="32865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A90C09E-1CDD-8F80-47D1-B67567057CAD}"/>
              </a:ext>
            </a:extLst>
          </p:cNvPr>
          <p:cNvSpPr/>
          <p:nvPr/>
        </p:nvSpPr>
        <p:spPr>
          <a:xfrm>
            <a:off x="276687" y="5323002"/>
            <a:ext cx="2863542" cy="794079"/>
          </a:xfrm>
          <a:prstGeom prst="rect">
            <a:avLst/>
          </a:prstGeom>
          <a:solidFill>
            <a:srgbClr val="66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E4E88C-2CAD-9737-3A85-F6CDFCCBD550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4321800" y="4403694"/>
            <a:ext cx="2471058" cy="209408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6BBA-C034-D690-9C61-E13A28DFF4CF}"/>
              </a:ext>
            </a:extLst>
          </p:cNvPr>
          <p:cNvCxnSpPr>
            <a:cxnSpLocks/>
          </p:cNvCxnSpPr>
          <p:nvPr/>
        </p:nvCxnSpPr>
        <p:spPr>
          <a:xfrm flipH="1" flipV="1">
            <a:off x="4156768" y="4182278"/>
            <a:ext cx="2657238" cy="221385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217A1-8C05-C16A-4A34-8971F207A2B5}"/>
              </a:ext>
            </a:extLst>
          </p:cNvPr>
          <p:cNvCxnSpPr>
            <a:cxnSpLocks/>
          </p:cNvCxnSpPr>
          <p:nvPr/>
        </p:nvCxnSpPr>
        <p:spPr>
          <a:xfrm flipH="1" flipV="1">
            <a:off x="6922753" y="4613101"/>
            <a:ext cx="610368" cy="260485"/>
          </a:xfrm>
          <a:prstGeom prst="line">
            <a:avLst/>
          </a:prstGeom>
          <a:ln w="38100" cmpd="sng">
            <a:solidFill>
              <a:srgbClr val="F765E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B01F81-61F9-4B3B-B10F-23DD5C773560}"/>
              </a:ext>
            </a:extLst>
          </p:cNvPr>
          <p:cNvCxnSpPr>
            <a:cxnSpLocks/>
            <a:endCxn id="1028" idx="5"/>
          </p:cNvCxnSpPr>
          <p:nvPr/>
        </p:nvCxnSpPr>
        <p:spPr>
          <a:xfrm flipH="1" flipV="1">
            <a:off x="2842078" y="2560447"/>
            <a:ext cx="1075144" cy="1756156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A3AEA-E2A8-340E-1C20-37535B3A841A}"/>
              </a:ext>
            </a:extLst>
          </p:cNvPr>
          <p:cNvCxnSpPr>
            <a:cxnSpLocks/>
            <a:stCxn id="1028" idx="3"/>
          </p:cNvCxnSpPr>
          <p:nvPr/>
        </p:nvCxnSpPr>
        <p:spPr>
          <a:xfrm flipH="1">
            <a:off x="1695146" y="2560447"/>
            <a:ext cx="963233" cy="1712441"/>
          </a:xfrm>
          <a:prstGeom prst="line">
            <a:avLst/>
          </a:prstGeom>
          <a:ln w="38100">
            <a:solidFill>
              <a:srgbClr val="66FFF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E852D33-7914-4B57-73C3-6E76B74D7820}"/>
              </a:ext>
            </a:extLst>
          </p:cNvPr>
          <p:cNvSpPr/>
          <p:nvPr/>
        </p:nvSpPr>
        <p:spPr>
          <a:xfrm>
            <a:off x="6792858" y="4490141"/>
            <a:ext cx="259791" cy="245921"/>
          </a:xfrm>
          <a:prstGeom prst="ellipse">
            <a:avLst/>
          </a:prstGeom>
          <a:solidFill>
            <a:srgbClr val="F765E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273529-8782-A521-A221-39D3199A217A}"/>
              </a:ext>
            </a:extLst>
          </p:cNvPr>
          <p:cNvSpPr/>
          <p:nvPr/>
        </p:nvSpPr>
        <p:spPr>
          <a:xfrm>
            <a:off x="5768838" y="5171314"/>
            <a:ext cx="2863542" cy="794079"/>
          </a:xfrm>
          <a:prstGeom prst="rect">
            <a:avLst/>
          </a:prstGeom>
          <a:solidFill>
            <a:srgbClr val="F765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1156A-B15C-7D82-4787-2C284C342938}"/>
              </a:ext>
            </a:extLst>
          </p:cNvPr>
          <p:cNvCxnSpPr>
            <a:cxnSpLocks/>
          </p:cNvCxnSpPr>
          <p:nvPr/>
        </p:nvCxnSpPr>
        <p:spPr>
          <a:xfrm flipH="1" flipV="1">
            <a:off x="2955117" y="2446285"/>
            <a:ext cx="1198056" cy="1735993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Oval 1026">
            <a:extLst>
              <a:ext uri="{FF2B5EF4-FFF2-40B4-BE49-F238E27FC236}">
                <a16:creationId xmlns:a16="http://schemas.microsoft.com/office/drawing/2014/main" id="{18BF5BF2-0EA4-D897-9256-127926582AC1}"/>
              </a:ext>
            </a:extLst>
          </p:cNvPr>
          <p:cNvSpPr/>
          <p:nvPr/>
        </p:nvSpPr>
        <p:spPr>
          <a:xfrm>
            <a:off x="4028094" y="4059318"/>
            <a:ext cx="259791" cy="24592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17994F9B-7EEA-BBA9-6270-B162B99F0692}"/>
              </a:ext>
            </a:extLst>
          </p:cNvPr>
          <p:cNvSpPr/>
          <p:nvPr/>
        </p:nvSpPr>
        <p:spPr>
          <a:xfrm>
            <a:off x="2620333" y="2350540"/>
            <a:ext cx="259791" cy="245921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326D9EE-B4B4-1038-B3C3-98644187A2A8}"/>
              </a:ext>
            </a:extLst>
          </p:cNvPr>
          <p:cNvSpPr/>
          <p:nvPr/>
        </p:nvSpPr>
        <p:spPr>
          <a:xfrm>
            <a:off x="3206040" y="280360"/>
            <a:ext cx="2863542" cy="794079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2D9A39DD-0D1C-33DE-F2BF-9D6FA04AA3E0}"/>
              </a:ext>
            </a:extLst>
          </p:cNvPr>
          <p:cNvCxnSpPr>
            <a:cxnSpLocks/>
          </p:cNvCxnSpPr>
          <p:nvPr/>
        </p:nvCxnSpPr>
        <p:spPr>
          <a:xfrm flipH="1">
            <a:off x="2294626" y="2606552"/>
            <a:ext cx="455602" cy="270508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C157E92-7072-D33F-AE08-ECAD89A64F32}"/>
              </a:ext>
            </a:extLst>
          </p:cNvPr>
          <p:cNvCxnSpPr>
            <a:cxnSpLocks/>
            <a:stCxn id="1029" idx="2"/>
            <a:endCxn id="1027" idx="7"/>
          </p:cNvCxnSpPr>
          <p:nvPr/>
        </p:nvCxnSpPr>
        <p:spPr>
          <a:xfrm flipH="1">
            <a:off x="4249839" y="1074439"/>
            <a:ext cx="387972" cy="302089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3A83546E-6F6A-4561-8EDD-AB52676D5D60}"/>
              </a:ext>
            </a:extLst>
          </p:cNvPr>
          <p:cNvCxnSpPr>
            <a:cxnSpLocks/>
            <a:stCxn id="46" idx="5"/>
          </p:cNvCxnSpPr>
          <p:nvPr/>
        </p:nvCxnSpPr>
        <p:spPr>
          <a:xfrm flipH="1">
            <a:off x="6987481" y="4700048"/>
            <a:ext cx="27122" cy="4712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7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197</TotalTime>
  <Words>4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Push Up</vt:lpstr>
      <vt:lpstr>PowerPoint Presentation</vt:lpstr>
      <vt:lpstr>PowerPoint Presentation</vt:lpstr>
      <vt:lpstr>PowerPoint Presentation</vt:lpstr>
      <vt:lpstr>Curl Up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David Alcantara Zapata</dc:creator>
  <cp:lastModifiedBy>Manuel David Alcantara Zapata</cp:lastModifiedBy>
  <cp:revision>3</cp:revision>
  <dcterms:created xsi:type="dcterms:W3CDTF">2023-04-15T01:43:57Z</dcterms:created>
  <dcterms:modified xsi:type="dcterms:W3CDTF">2023-04-15T21:01:03Z</dcterms:modified>
</cp:coreProperties>
</file>