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0972800" cy="8229600" type="B4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9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2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30C1-E5EC-884F-961B-C9D77C5855C0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E821-3B20-2946-88F3-5E7C46A1A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2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62452D3F-F919-C048-A96E-CE4A54D8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6" t="24297" r="28996" b="33090"/>
          <a:stretch/>
        </p:blipFill>
        <p:spPr>
          <a:xfrm>
            <a:off x="5513899" y="5486390"/>
            <a:ext cx="2666709" cy="261389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983234-9B33-A547-B9AA-67D48B688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35" t="23656" r="31583" b="25399"/>
          <a:stretch/>
        </p:blipFill>
        <p:spPr>
          <a:xfrm>
            <a:off x="82768" y="5486394"/>
            <a:ext cx="2570890" cy="26138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98901E-567C-6245-B597-CF69323E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02" t="19330" r="32347" b="34111"/>
          <a:stretch/>
        </p:blipFill>
        <p:spPr>
          <a:xfrm>
            <a:off x="5557111" y="2743193"/>
            <a:ext cx="2641602" cy="267854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69C383F-0800-C543-8FE2-DDDEFC9D9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266" t="22019" r="30426" b="30156"/>
          <a:stretch/>
        </p:blipFill>
        <p:spPr>
          <a:xfrm>
            <a:off x="98211" y="2743197"/>
            <a:ext cx="2570890" cy="267854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C84CABC-1B09-A141-8C85-BCEFF0AC00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95" t="23976" r="31089" b="30888"/>
          <a:stretch/>
        </p:blipFill>
        <p:spPr>
          <a:xfrm>
            <a:off x="5572555" y="64653"/>
            <a:ext cx="2657045" cy="26138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631957-1E65-B945-97E8-891C9DE447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76" t="22611" r="33580" b="31638"/>
          <a:stretch/>
        </p:blipFill>
        <p:spPr>
          <a:xfrm>
            <a:off x="82768" y="64654"/>
            <a:ext cx="2622641" cy="26785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4828B70-A275-C841-BCE3-83E9C91925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964" t="22134" r="27710" b="26922"/>
          <a:stretch/>
        </p:blipFill>
        <p:spPr>
          <a:xfrm>
            <a:off x="2829355" y="2743197"/>
            <a:ext cx="2570890" cy="26785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74D0A8-E25F-A843-8CAA-0B9648E90F0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331" t="18769" r="40505" b="37291"/>
          <a:stretch/>
        </p:blipFill>
        <p:spPr>
          <a:xfrm>
            <a:off x="8232987" y="5486400"/>
            <a:ext cx="2690821" cy="26785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E676D1F-26BB-4649-9416-C8A194708A5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072" t="20180" r="30131" b="28876"/>
          <a:stretch/>
        </p:blipFill>
        <p:spPr>
          <a:xfrm>
            <a:off x="2743199" y="5486401"/>
            <a:ext cx="2739814" cy="26785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CA96E8-F02E-004A-922F-7B3608DE95B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6055" t="20325" r="26780" b="25035"/>
          <a:stretch/>
        </p:blipFill>
        <p:spPr>
          <a:xfrm>
            <a:off x="8232987" y="2743198"/>
            <a:ext cx="2641602" cy="26785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31C2AA-8C3E-2948-A2FA-1108FF2A902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050" t="23155" r="28401" b="26024"/>
          <a:stretch/>
        </p:blipFill>
        <p:spPr>
          <a:xfrm>
            <a:off x="8229600" y="64655"/>
            <a:ext cx="2657045" cy="26785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0BACB7-561F-3743-9985-C45F377C719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048" t="22233" r="24239" b="23548"/>
          <a:stretch/>
        </p:blipFill>
        <p:spPr>
          <a:xfrm>
            <a:off x="2743199" y="64655"/>
            <a:ext cx="2641601" cy="2678546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54CAB251-D786-B647-8AF6-B305B8709558}"/>
              </a:ext>
            </a:extLst>
          </p:cNvPr>
          <p:cNvSpPr/>
          <p:nvPr/>
        </p:nvSpPr>
        <p:spPr>
          <a:xfrm>
            <a:off x="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2814860-E4F6-C34B-9C77-089A006949E5}"/>
              </a:ext>
            </a:extLst>
          </p:cNvPr>
          <p:cNvSpPr/>
          <p:nvPr/>
        </p:nvSpPr>
        <p:spPr>
          <a:xfrm>
            <a:off x="27432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33694AD-0C8E-4249-860C-3A519B78A22C}"/>
              </a:ext>
            </a:extLst>
          </p:cNvPr>
          <p:cNvSpPr/>
          <p:nvPr/>
        </p:nvSpPr>
        <p:spPr>
          <a:xfrm>
            <a:off x="54864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3DC9024F-F402-9A43-88BD-2E7CC4D145EA}"/>
              </a:ext>
            </a:extLst>
          </p:cNvPr>
          <p:cNvSpPr/>
          <p:nvPr/>
        </p:nvSpPr>
        <p:spPr>
          <a:xfrm>
            <a:off x="8229600" y="0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B04173E0-54AF-7041-8D04-85DD48268A35}"/>
              </a:ext>
            </a:extLst>
          </p:cNvPr>
          <p:cNvSpPr/>
          <p:nvPr/>
        </p:nvSpPr>
        <p:spPr>
          <a:xfrm>
            <a:off x="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CC5F997E-F0EE-864A-BDDB-CE12040CF23A}"/>
              </a:ext>
            </a:extLst>
          </p:cNvPr>
          <p:cNvSpPr/>
          <p:nvPr/>
        </p:nvSpPr>
        <p:spPr>
          <a:xfrm>
            <a:off x="27432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F3AB98ED-1A3C-EA47-B237-40DEE49F4D80}"/>
              </a:ext>
            </a:extLst>
          </p:cNvPr>
          <p:cNvSpPr/>
          <p:nvPr/>
        </p:nvSpPr>
        <p:spPr>
          <a:xfrm>
            <a:off x="54864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B09A094B-800E-AA44-9042-87552DD06A9B}"/>
              </a:ext>
            </a:extLst>
          </p:cNvPr>
          <p:cNvSpPr/>
          <p:nvPr/>
        </p:nvSpPr>
        <p:spPr>
          <a:xfrm>
            <a:off x="8229600" y="27432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87572F19-A0BA-334C-914A-9E5BEBB8FB60}"/>
              </a:ext>
            </a:extLst>
          </p:cNvPr>
          <p:cNvSpPr/>
          <p:nvPr/>
        </p:nvSpPr>
        <p:spPr>
          <a:xfrm>
            <a:off x="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0A55A66F-D0EE-6E4B-AEA9-9C51E260B316}"/>
              </a:ext>
            </a:extLst>
          </p:cNvPr>
          <p:cNvSpPr/>
          <p:nvPr/>
        </p:nvSpPr>
        <p:spPr>
          <a:xfrm>
            <a:off x="27432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1B162E49-A5BE-FF4D-A77C-BFAA713F772F}"/>
              </a:ext>
            </a:extLst>
          </p:cNvPr>
          <p:cNvSpPr/>
          <p:nvPr/>
        </p:nvSpPr>
        <p:spPr>
          <a:xfrm>
            <a:off x="54864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FAECD88D-E594-E94F-8475-27F6D2BF6721}"/>
              </a:ext>
            </a:extLst>
          </p:cNvPr>
          <p:cNvSpPr/>
          <p:nvPr/>
        </p:nvSpPr>
        <p:spPr>
          <a:xfrm>
            <a:off x="8229600" y="5486401"/>
            <a:ext cx="2743200" cy="2743200"/>
          </a:xfrm>
          <a:prstGeom prst="frame">
            <a:avLst>
              <a:gd name="adj1" fmla="val 47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Renzo Caballero</dc:creator>
  <cp:lastModifiedBy>Renzo Caballero</cp:lastModifiedBy>
  <cp:revision>14</cp:revision>
  <dcterms:created xsi:type="dcterms:W3CDTF">2021-02-20T07:04:52Z</dcterms:created>
  <dcterms:modified xsi:type="dcterms:W3CDTF">2021-02-21T14:50:35Z</dcterms:modified>
</cp:coreProperties>
</file>