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/>
    <p:restoredTop sz="94697"/>
  </p:normalViewPr>
  <p:slideViewPr>
    <p:cSldViewPr snapToGrid="0" snapToObjects="1">
      <p:cViewPr>
        <p:scale>
          <a:sx n="110" d="100"/>
          <a:sy n="110" d="100"/>
        </p:scale>
        <p:origin x="20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6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30C1-E5EC-884F-961B-C9D77C5855C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62452D3F-F919-C048-A96E-CE4A54D8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6" t="24297" r="28996" b="33090"/>
          <a:stretch/>
        </p:blipFill>
        <p:spPr>
          <a:xfrm>
            <a:off x="12372642" y="0"/>
            <a:ext cx="4000064" cy="39208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A983234-9B33-A547-B9AA-67D48B688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35" t="23656" r="31583" b="25399"/>
          <a:stretch/>
        </p:blipFill>
        <p:spPr>
          <a:xfrm>
            <a:off x="8340747" y="-13"/>
            <a:ext cx="3856335" cy="392083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C84CABC-1B09-A141-8C85-BCEFF0AC0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95" t="23976" r="31089" b="30888"/>
          <a:stretch/>
        </p:blipFill>
        <p:spPr>
          <a:xfrm>
            <a:off x="4244033" y="96985"/>
            <a:ext cx="3985568" cy="39208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631957-1E65-B945-97E8-891C9DE447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76" t="22611" r="33580" b="31638"/>
          <a:stretch/>
        </p:blipFill>
        <p:spPr>
          <a:xfrm>
            <a:off x="124153" y="96985"/>
            <a:ext cx="3933962" cy="40178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674D0A8-E25F-A843-8CAA-0B9648E90F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331" t="18769" r="40505" b="37291"/>
          <a:stretch/>
        </p:blipFill>
        <p:spPr>
          <a:xfrm>
            <a:off x="12336473" y="4114783"/>
            <a:ext cx="4036232" cy="40178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E676D1F-26BB-4649-9416-C8A194708A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72" t="20180" r="30131" b="28876"/>
          <a:stretch/>
        </p:blipFill>
        <p:spPr>
          <a:xfrm>
            <a:off x="8216593" y="4114800"/>
            <a:ext cx="4109721" cy="40178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31C2AA-8C3E-2948-A2FA-1108FF2A90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050" t="23155" r="28401" b="26024"/>
          <a:stretch/>
        </p:blipFill>
        <p:spPr>
          <a:xfrm>
            <a:off x="4096715" y="4211782"/>
            <a:ext cx="3985568" cy="40178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0BACB7-561F-3743-9985-C45F377C719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048" t="22233" r="24239" b="23548"/>
          <a:stretch/>
        </p:blipFill>
        <p:spPr>
          <a:xfrm>
            <a:off x="0" y="4211782"/>
            <a:ext cx="3962402" cy="4017819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54CAB251-D786-B647-8AF6-B305B8709558}"/>
              </a:ext>
            </a:extLst>
          </p:cNvPr>
          <p:cNvSpPr/>
          <p:nvPr/>
        </p:nvSpPr>
        <p:spPr>
          <a:xfrm>
            <a:off x="0" y="4"/>
            <a:ext cx="4114800" cy="41148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2814860-E4F6-C34B-9C77-089A006949E5}"/>
              </a:ext>
            </a:extLst>
          </p:cNvPr>
          <p:cNvSpPr/>
          <p:nvPr/>
        </p:nvSpPr>
        <p:spPr>
          <a:xfrm>
            <a:off x="1" y="4114800"/>
            <a:ext cx="4114800" cy="41148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A33694AD-0C8E-4249-860C-3A519B78A22C}"/>
              </a:ext>
            </a:extLst>
          </p:cNvPr>
          <p:cNvSpPr/>
          <p:nvPr/>
        </p:nvSpPr>
        <p:spPr>
          <a:xfrm>
            <a:off x="4114800" y="5"/>
            <a:ext cx="4114800" cy="41148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3DC9024F-F402-9A43-88BD-2E7CC4D145EA}"/>
              </a:ext>
            </a:extLst>
          </p:cNvPr>
          <p:cNvSpPr/>
          <p:nvPr/>
        </p:nvSpPr>
        <p:spPr>
          <a:xfrm>
            <a:off x="4096714" y="4114799"/>
            <a:ext cx="4114800" cy="41148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87572F19-A0BA-334C-914A-9E5BEBB8FB60}"/>
              </a:ext>
            </a:extLst>
          </p:cNvPr>
          <p:cNvSpPr/>
          <p:nvPr/>
        </p:nvSpPr>
        <p:spPr>
          <a:xfrm>
            <a:off x="8216595" y="-3"/>
            <a:ext cx="4114800" cy="41148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0A55A66F-D0EE-6E4B-AEA9-9C51E260B316}"/>
              </a:ext>
            </a:extLst>
          </p:cNvPr>
          <p:cNvSpPr/>
          <p:nvPr/>
        </p:nvSpPr>
        <p:spPr>
          <a:xfrm>
            <a:off x="8216594" y="4114800"/>
            <a:ext cx="4114800" cy="41148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B162E49-A5BE-FF4D-A77C-BFAA713F772F}"/>
              </a:ext>
            </a:extLst>
          </p:cNvPr>
          <p:cNvSpPr/>
          <p:nvPr/>
        </p:nvSpPr>
        <p:spPr>
          <a:xfrm>
            <a:off x="12331393" y="16"/>
            <a:ext cx="4114800" cy="41148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FAECD88D-E594-E94F-8475-27F6D2BF6721}"/>
              </a:ext>
            </a:extLst>
          </p:cNvPr>
          <p:cNvSpPr/>
          <p:nvPr/>
        </p:nvSpPr>
        <p:spPr>
          <a:xfrm>
            <a:off x="12331392" y="4114784"/>
            <a:ext cx="4114800" cy="41148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Renzo Caballero</dc:creator>
  <cp:lastModifiedBy>Renzo Caballero</cp:lastModifiedBy>
  <cp:revision>15</cp:revision>
  <dcterms:created xsi:type="dcterms:W3CDTF">2021-02-20T07:04:52Z</dcterms:created>
  <dcterms:modified xsi:type="dcterms:W3CDTF">2021-02-23T08:59:06Z</dcterms:modified>
</cp:coreProperties>
</file>