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6" r:id="rId2"/>
    <p:sldId id="256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1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9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7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4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0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0A389-B2E6-42E9-ADBF-6411CBBC07F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15" y="4459044"/>
            <a:ext cx="2294965" cy="1721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51" y="4459044"/>
            <a:ext cx="1721224" cy="17212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38412" y="1692554"/>
            <a:ext cx="668308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Iterative Process for Self-Repairing Robots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3665" y="5256938"/>
            <a:ext cx="2986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Eric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9873" y="4548726"/>
            <a:ext cx="4693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Renzo Caballero</a:t>
            </a:r>
          </a:p>
        </p:txBody>
      </p:sp>
    </p:spTree>
    <p:extLst>
      <p:ext uri="{BB962C8B-B14F-4D97-AF65-F5344CB8AC3E}">
        <p14:creationId xmlns:p14="http://schemas.microsoft.com/office/powerpoint/2010/main" val="255859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078" y="333487"/>
            <a:ext cx="5502537" cy="55885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34413" y="1721068"/>
            <a:ext cx="5135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Imagine all electronic devices could repair them self.</a:t>
            </a:r>
          </a:p>
          <a:p>
            <a:r>
              <a:rPr lang="en-US" sz="3200" dirty="0"/>
              <a:t>Not at once! But by steps…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15" y="4459044"/>
            <a:ext cx="2294965" cy="1721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51" y="4459044"/>
            <a:ext cx="1721224" cy="1721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0" y="886648"/>
            <a:ext cx="40862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2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31" y="84475"/>
            <a:ext cx="9295338" cy="61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9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1F7833-D7F8-C347-A438-EA3A02D1E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8F2943-E624-5744-A2C0-0F9B629B8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56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26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Renzo M. Caballero Rosas</dc:creator>
  <cp:lastModifiedBy>Renzo Caballero</cp:lastModifiedBy>
  <cp:revision>35</cp:revision>
  <dcterms:created xsi:type="dcterms:W3CDTF">2021-01-28T12:19:51Z</dcterms:created>
  <dcterms:modified xsi:type="dcterms:W3CDTF">2021-02-23T09:00:25Z</dcterms:modified>
</cp:coreProperties>
</file>