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66" r:id="rId2"/>
    <p:sldId id="256" r:id="rId3"/>
    <p:sldId id="267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7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A389-B2E6-42E9-ADBF-6411CBBC07F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615D-7714-46FE-BBAA-0171E3BAF1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42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A389-B2E6-42E9-ADBF-6411CBBC07F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615D-7714-46FE-BBAA-0171E3BA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1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A389-B2E6-42E9-ADBF-6411CBBC07F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615D-7714-46FE-BBAA-0171E3BA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6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A389-B2E6-42E9-ADBF-6411CBBC07F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615D-7714-46FE-BBAA-0171E3BA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5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A389-B2E6-42E9-ADBF-6411CBBC07F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615D-7714-46FE-BBAA-0171E3BAF1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69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A389-B2E6-42E9-ADBF-6411CBBC07F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615D-7714-46FE-BBAA-0171E3BA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3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A389-B2E6-42E9-ADBF-6411CBBC07F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615D-7714-46FE-BBAA-0171E3BA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1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A389-B2E6-42E9-ADBF-6411CBBC07F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615D-7714-46FE-BBAA-0171E3BA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7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A389-B2E6-42E9-ADBF-6411CBBC07F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615D-7714-46FE-BBAA-0171E3BA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4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860A389-B2E6-42E9-ADBF-6411CBBC07F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61615D-7714-46FE-BBAA-0171E3BA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9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A389-B2E6-42E9-ADBF-6411CBBC07F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615D-7714-46FE-BBAA-0171E3BA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0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0A389-B2E6-42E9-ADBF-6411CBBC07F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161615D-7714-46FE-BBAA-0171E3BAF10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16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5078" y="333487"/>
            <a:ext cx="5502537" cy="558859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50599" y="1228626"/>
            <a:ext cx="41972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Imagine having cars that can repair </a:t>
            </a:r>
            <a:r>
              <a:rPr lang="en-US" sz="3200" dirty="0" err="1"/>
              <a:t>themself</a:t>
            </a:r>
            <a:r>
              <a:rPr lang="en-US" sz="3200" dirty="0"/>
              <a:t> without human intervention after accidents.</a:t>
            </a:r>
            <a:endParaRPr lang="en-US" sz="3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615" y="4459044"/>
            <a:ext cx="2294965" cy="1721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651" y="4459044"/>
            <a:ext cx="1721224" cy="17212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00" y="450477"/>
            <a:ext cx="3709595" cy="27821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845" y="3689873"/>
            <a:ext cx="3773326" cy="2490395"/>
          </a:xfrm>
          <a:prstGeom prst="rect">
            <a:avLst/>
          </a:prstGeom>
        </p:spPr>
      </p:pic>
      <p:sp>
        <p:nvSpPr>
          <p:cNvPr id="9" name="Bent Arrow 8"/>
          <p:cNvSpPr/>
          <p:nvPr/>
        </p:nvSpPr>
        <p:spPr>
          <a:xfrm flipV="1">
            <a:off x="432100" y="3398072"/>
            <a:ext cx="909723" cy="203453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59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5591" y="1579599"/>
            <a:ext cx="8529909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However, if we substitute the newly printed pulley and try again, we converge to the desired pulley.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734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5591" y="1579599"/>
            <a:ext cx="852990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are willing to apply this method to each printer's part and eventually other robots.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289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5078" y="333487"/>
            <a:ext cx="5502537" cy="558859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50599" y="1228626"/>
            <a:ext cx="419727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More in general, imagine all electronic devices could repair </a:t>
            </a:r>
            <a:r>
              <a:rPr lang="en-US" sz="3200" dirty="0" err="1" smtClean="0"/>
              <a:t>themself</a:t>
            </a:r>
            <a:r>
              <a:rPr lang="en-US" sz="3200" dirty="0" smtClean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615" y="4459044"/>
            <a:ext cx="2294965" cy="1721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651" y="4459044"/>
            <a:ext cx="1721224" cy="17212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60" y="886648"/>
            <a:ext cx="40862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2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96274" y="1832403"/>
            <a:ext cx="852990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want to address this dream. We start with a practical example.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774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5078" y="333487"/>
            <a:ext cx="5502537" cy="558859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65" y="333487"/>
            <a:ext cx="5368963" cy="53689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50599" y="1228626"/>
            <a:ext cx="41972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We want to evaluate a printer's capacity for repairing itself after one of its parts has been damaged.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615" y="4459044"/>
            <a:ext cx="2294965" cy="1721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651" y="4459044"/>
            <a:ext cx="1721224" cy="172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9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9368" y="333487"/>
            <a:ext cx="5502537" cy="558859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50599" y="1228626"/>
            <a:ext cx="419727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To simulate a broken part, we substitute a working pullet with a triangular one</a:t>
            </a:r>
            <a:r>
              <a:rPr lang="en-US" sz="3200" dirty="0" smtClean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615" y="4459044"/>
            <a:ext cx="2294965" cy="1721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651" y="4459044"/>
            <a:ext cx="1721224" cy="17212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2" y="216979"/>
            <a:ext cx="2870179" cy="2847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693" y="2947595"/>
            <a:ext cx="2887895" cy="2864223"/>
          </a:xfrm>
          <a:prstGeom prst="rect">
            <a:avLst/>
          </a:prstGeom>
        </p:spPr>
      </p:pic>
      <p:sp>
        <p:nvSpPr>
          <p:cNvPr id="8" name="Bent Arrow 7"/>
          <p:cNvSpPr/>
          <p:nvPr/>
        </p:nvSpPr>
        <p:spPr>
          <a:xfrm rot="5400000">
            <a:off x="3052760" y="1754535"/>
            <a:ext cx="1391338" cy="8728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43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9368" y="333487"/>
            <a:ext cx="5502537" cy="558859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50599" y="1228626"/>
            <a:ext cx="41972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We simulate before to ensure that we will not force the timing belts.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615" y="4459044"/>
            <a:ext cx="2294965" cy="1721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651" y="4459044"/>
            <a:ext cx="1721224" cy="172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0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9368" y="333487"/>
            <a:ext cx="5502537" cy="558859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50599" y="1228626"/>
            <a:ext cx="41972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Finally, we put the triangular pulley in the printer and try to print a </a:t>
            </a:r>
            <a:r>
              <a:rPr lang="en-US" sz="3200" dirty="0" smtClean="0"/>
              <a:t>cylindrical </a:t>
            </a:r>
            <a:r>
              <a:rPr lang="en-US" sz="3200" dirty="0"/>
              <a:t>that will replace the triangular one.</a:t>
            </a:r>
            <a:endParaRPr lang="en-US" sz="3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615" y="4459044"/>
            <a:ext cx="2294965" cy="1721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651" y="4459044"/>
            <a:ext cx="1721224" cy="172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88697" y="2370286"/>
            <a:ext cx="852990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we said, we start with the triangular pulley.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56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7864" y="1972253"/>
            <a:ext cx="852990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we try to print a cylinder one, we do not get exactly what we want.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944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</TotalTime>
  <Words>176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KAUST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Renzo M. Caballero Rosas</dc:creator>
  <cp:lastModifiedBy>Renzo M. Caballero Rosas</cp:lastModifiedBy>
  <cp:revision>27</cp:revision>
  <dcterms:created xsi:type="dcterms:W3CDTF">2021-01-28T12:19:51Z</dcterms:created>
  <dcterms:modified xsi:type="dcterms:W3CDTF">2021-01-31T01:06:05Z</dcterms:modified>
</cp:coreProperties>
</file>