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4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4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7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5D494C3-5812-E148-B18D-171AF3D63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" b="7095"/>
          <a:stretch/>
        </p:blipFill>
        <p:spPr>
          <a:xfrm>
            <a:off x="24778" y="7528697"/>
            <a:ext cx="3632689" cy="339810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121E760-45FD-094A-9978-6C9220485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4"/>
          <a:stretch/>
        </p:blipFill>
        <p:spPr>
          <a:xfrm>
            <a:off x="3645178" y="7360432"/>
            <a:ext cx="3657600" cy="35663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43CA1E0-14A3-344A-815A-9A6B1F06B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94"/>
          <a:stretch/>
        </p:blipFill>
        <p:spPr>
          <a:xfrm>
            <a:off x="7290421" y="7369364"/>
            <a:ext cx="3657600" cy="356636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61E8A9D-399D-0D47-B70E-68AB4799FC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72" t="14836" r="21812" b="23494"/>
          <a:stretch/>
        </p:blipFill>
        <p:spPr>
          <a:xfrm>
            <a:off x="7315166" y="3672848"/>
            <a:ext cx="3657605" cy="365759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731E9D0-1551-CB4E-971A-C5DC5DD30F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76" t="29005" r="31357" b="29005"/>
          <a:stretch/>
        </p:blipFill>
        <p:spPr>
          <a:xfrm>
            <a:off x="3657584" y="3657596"/>
            <a:ext cx="3657604" cy="364235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52EC469-9E9D-1D42-8F25-AC42CF56EA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76" t="20267" r="26137" b="25473"/>
          <a:stretch/>
        </p:blipFill>
        <p:spPr>
          <a:xfrm>
            <a:off x="-6" y="3657598"/>
            <a:ext cx="3657600" cy="36728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601252F-30F1-B949-807C-E3A3E751FE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86" t="12865" r="19447" b="20469"/>
          <a:stretch/>
        </p:blipFill>
        <p:spPr>
          <a:xfrm>
            <a:off x="7315196" y="0"/>
            <a:ext cx="3657604" cy="365759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D1AC7FB-5841-CA47-87EB-530DF65C2B0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349" t="17298" r="12401" b="22577"/>
          <a:stretch/>
        </p:blipFill>
        <p:spPr>
          <a:xfrm>
            <a:off x="3657598" y="-15250"/>
            <a:ext cx="3657600" cy="367284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C6A650A-2A71-7044-BC4E-E2BEBBD3D05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778" t="24691" r="27142" b="27029"/>
          <a:stretch/>
        </p:blipFill>
        <p:spPr>
          <a:xfrm>
            <a:off x="-1" y="-1"/>
            <a:ext cx="3657599" cy="3672849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E1D40004-6E19-FB4C-9D89-6B9F885297CD}"/>
              </a:ext>
            </a:extLst>
          </p:cNvPr>
          <p:cNvSpPr/>
          <p:nvPr/>
        </p:nvSpPr>
        <p:spPr>
          <a:xfrm>
            <a:off x="0" y="0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25A36713-558D-3E43-A8F5-C71E92999685}"/>
              </a:ext>
            </a:extLst>
          </p:cNvPr>
          <p:cNvSpPr/>
          <p:nvPr/>
        </p:nvSpPr>
        <p:spPr>
          <a:xfrm>
            <a:off x="3657602" y="0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7709AA5A-50BB-EA44-99A3-B270E092D3D4}"/>
              </a:ext>
            </a:extLst>
          </p:cNvPr>
          <p:cNvSpPr/>
          <p:nvPr/>
        </p:nvSpPr>
        <p:spPr>
          <a:xfrm>
            <a:off x="7315202" y="0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A945EB72-420A-2549-8EBA-F350A2F8FC25}"/>
              </a:ext>
            </a:extLst>
          </p:cNvPr>
          <p:cNvSpPr/>
          <p:nvPr/>
        </p:nvSpPr>
        <p:spPr>
          <a:xfrm>
            <a:off x="0" y="3657601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F4D5530C-6CF3-8448-8E09-F4479B6D0156}"/>
              </a:ext>
            </a:extLst>
          </p:cNvPr>
          <p:cNvSpPr/>
          <p:nvPr/>
        </p:nvSpPr>
        <p:spPr>
          <a:xfrm>
            <a:off x="3657602" y="3657601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CD60DC30-B973-F34F-954E-BB88FD4E1532}"/>
              </a:ext>
            </a:extLst>
          </p:cNvPr>
          <p:cNvSpPr/>
          <p:nvPr/>
        </p:nvSpPr>
        <p:spPr>
          <a:xfrm>
            <a:off x="7315202" y="3657601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C152D77C-44E9-D743-9828-8255B8886E9A}"/>
              </a:ext>
            </a:extLst>
          </p:cNvPr>
          <p:cNvSpPr/>
          <p:nvPr/>
        </p:nvSpPr>
        <p:spPr>
          <a:xfrm>
            <a:off x="0" y="7315201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19ED8876-C644-5D4D-B5A8-4DCD661AAA32}"/>
              </a:ext>
            </a:extLst>
          </p:cNvPr>
          <p:cNvSpPr/>
          <p:nvPr/>
        </p:nvSpPr>
        <p:spPr>
          <a:xfrm>
            <a:off x="3657602" y="7315201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517E8AA2-060F-BB44-A46A-0BC237F549E6}"/>
              </a:ext>
            </a:extLst>
          </p:cNvPr>
          <p:cNvSpPr/>
          <p:nvPr/>
        </p:nvSpPr>
        <p:spPr>
          <a:xfrm>
            <a:off x="7315202" y="7315201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4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Renzo Caballero</dc:creator>
  <cp:lastModifiedBy>Renzo Caballero</cp:lastModifiedBy>
  <cp:revision>13</cp:revision>
  <dcterms:created xsi:type="dcterms:W3CDTF">2021-02-20T07:04:52Z</dcterms:created>
  <dcterms:modified xsi:type="dcterms:W3CDTF">2021-06-02T07:54:48Z</dcterms:modified>
</cp:coreProperties>
</file>