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6"/>
    <p:restoredTop sz="94697"/>
  </p:normalViewPr>
  <p:slideViewPr>
    <p:cSldViewPr snapToGrid="0" snapToObjects="1">
      <p:cViewPr varScale="1">
        <p:scale>
          <a:sx n="155" d="100"/>
          <a:sy n="155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5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30C1-E5EC-884F-961B-C9D77C5855C0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B91ED85-DAC9-2041-BDCA-F46C9A22C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0" t="7185" r="6812" b="16370"/>
          <a:stretch/>
        </p:blipFill>
        <p:spPr>
          <a:xfrm>
            <a:off x="7315200" y="3657598"/>
            <a:ext cx="3591697" cy="35999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12D6C7-6BFC-D042-BE71-5184F24E8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2" t="6797" r="21744" b="18687"/>
          <a:stretch/>
        </p:blipFill>
        <p:spPr>
          <a:xfrm>
            <a:off x="7315200" y="57664"/>
            <a:ext cx="3591697" cy="35999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0749B-45C1-9642-BB6A-F0CFCB4057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9" t="1349" r="13721" b="14737"/>
          <a:stretch/>
        </p:blipFill>
        <p:spPr>
          <a:xfrm>
            <a:off x="3657600" y="57664"/>
            <a:ext cx="3657600" cy="3599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CE5B29-F764-F54E-98F2-4964410022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12" t="4065" r="19051" b="18740"/>
          <a:stretch/>
        </p:blipFill>
        <p:spPr>
          <a:xfrm>
            <a:off x="3657600" y="3657598"/>
            <a:ext cx="3657600" cy="35999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4BAE4C-13C4-C345-9AC4-9CABEF5E05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73" t="1984" r="13741" b="19146"/>
          <a:stretch/>
        </p:blipFill>
        <p:spPr>
          <a:xfrm>
            <a:off x="65903" y="3657598"/>
            <a:ext cx="3591697" cy="3599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5F8969-119D-6341-AA2A-8516B29FFD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737" t="8580" r="12917" b="9684"/>
          <a:stretch/>
        </p:blipFill>
        <p:spPr>
          <a:xfrm>
            <a:off x="65903" y="57665"/>
            <a:ext cx="3591697" cy="359993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E1D40004-6E19-FB4C-9D89-6B9F885297CD}"/>
              </a:ext>
            </a:extLst>
          </p:cNvPr>
          <p:cNvSpPr/>
          <p:nvPr/>
        </p:nvSpPr>
        <p:spPr>
          <a:xfrm>
            <a:off x="0" y="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9F5BC99-8C17-C447-B48C-19097615878E}"/>
              </a:ext>
            </a:extLst>
          </p:cNvPr>
          <p:cNvSpPr/>
          <p:nvPr/>
        </p:nvSpPr>
        <p:spPr>
          <a:xfrm>
            <a:off x="0" y="365760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5BB932A-EA4B-4144-B127-B81E76C7D821}"/>
              </a:ext>
            </a:extLst>
          </p:cNvPr>
          <p:cNvSpPr/>
          <p:nvPr/>
        </p:nvSpPr>
        <p:spPr>
          <a:xfrm>
            <a:off x="3657600" y="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4FB32F1-25EE-974C-AECD-7C97BF3E76B0}"/>
              </a:ext>
            </a:extLst>
          </p:cNvPr>
          <p:cNvSpPr/>
          <p:nvPr/>
        </p:nvSpPr>
        <p:spPr>
          <a:xfrm>
            <a:off x="3657600" y="365760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CF9E11B-C0D1-894E-8671-3AAB9F72302D}"/>
              </a:ext>
            </a:extLst>
          </p:cNvPr>
          <p:cNvSpPr/>
          <p:nvPr/>
        </p:nvSpPr>
        <p:spPr>
          <a:xfrm>
            <a:off x="7315200" y="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2710A182-25D5-4748-AAD4-276FB0FA5F38}"/>
              </a:ext>
            </a:extLst>
          </p:cNvPr>
          <p:cNvSpPr/>
          <p:nvPr/>
        </p:nvSpPr>
        <p:spPr>
          <a:xfrm>
            <a:off x="7315200" y="3657600"/>
            <a:ext cx="3657600" cy="3657600"/>
          </a:xfrm>
          <a:prstGeom prst="frame">
            <a:avLst>
              <a:gd name="adj1" fmla="val 3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Renzo Caballero</dc:creator>
  <cp:lastModifiedBy>Renzo Caballero</cp:lastModifiedBy>
  <cp:revision>9</cp:revision>
  <dcterms:created xsi:type="dcterms:W3CDTF">2021-02-20T07:04:52Z</dcterms:created>
  <dcterms:modified xsi:type="dcterms:W3CDTF">2021-02-20T16:48:19Z</dcterms:modified>
</cp:coreProperties>
</file>