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3"/>
    <p:restoredTop sz="94697"/>
  </p:normalViewPr>
  <p:slideViewPr>
    <p:cSldViewPr snapToGrid="0" snapToObjects="1">
      <p:cViewPr>
        <p:scale>
          <a:sx n="110" d="100"/>
          <a:sy n="110" d="100"/>
        </p:scale>
        <p:origin x="210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3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38150"/>
            <a:ext cx="354901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38150"/>
            <a:ext cx="1044130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051686"/>
            <a:ext cx="1419606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5507356"/>
            <a:ext cx="1419606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190750"/>
            <a:ext cx="69951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38150"/>
            <a:ext cx="141960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017396"/>
            <a:ext cx="696301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006090"/>
            <a:ext cx="696301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017396"/>
            <a:ext cx="699730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006090"/>
            <a:ext cx="69973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184911"/>
            <a:ext cx="833247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48640"/>
            <a:ext cx="53085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184911"/>
            <a:ext cx="833247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468880"/>
            <a:ext cx="53085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30C1-E5EC-884F-961B-C9D77C5855C0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0A153664-376C-D245-944E-3450E363F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6" r="6521" b="13330"/>
          <a:stretch/>
        </p:blipFill>
        <p:spPr>
          <a:xfrm>
            <a:off x="13715996" y="5521718"/>
            <a:ext cx="2677543" cy="261528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0BC851C-4BDC-3043-8E57-7BB03881B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r="3458" b="12179"/>
          <a:stretch/>
        </p:blipFill>
        <p:spPr>
          <a:xfrm>
            <a:off x="10947396" y="5521120"/>
            <a:ext cx="2768599" cy="265000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5710303-99B7-3247-AB12-4A6E3886E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9" r="4620" b="12179"/>
          <a:stretch/>
        </p:blipFill>
        <p:spPr>
          <a:xfrm>
            <a:off x="8178792" y="5520519"/>
            <a:ext cx="2768599" cy="265000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1A229E3-DA6E-314C-91E5-1C7B0A3915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5" r="5419" b="12257"/>
          <a:stretch/>
        </p:blipFill>
        <p:spPr>
          <a:xfrm>
            <a:off x="5499099" y="5522864"/>
            <a:ext cx="2705091" cy="264765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419D36A-7A19-1F48-A45E-F00B4BD767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5" r="5195" b="12179"/>
          <a:stretch/>
        </p:blipFill>
        <p:spPr>
          <a:xfrm>
            <a:off x="2717790" y="5520519"/>
            <a:ext cx="2755899" cy="265000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E50E2EB-5C96-4241-AC14-FE4C6EE7C7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68" r="5462" b="12257"/>
          <a:stretch/>
        </p:blipFill>
        <p:spPr>
          <a:xfrm>
            <a:off x="65661" y="5522860"/>
            <a:ext cx="2639418" cy="264766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F1E0818-9D16-4F4F-AB96-FD97299B31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717" t="22116" r="25180" b="27416"/>
          <a:stretch/>
        </p:blipFill>
        <p:spPr>
          <a:xfrm>
            <a:off x="38100" y="2743195"/>
            <a:ext cx="2679692" cy="27432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496EB27-A04E-C64B-8D6C-531C13C746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261" t="30480" r="31872" b="33758"/>
          <a:stretch/>
        </p:blipFill>
        <p:spPr>
          <a:xfrm>
            <a:off x="2730495" y="2743195"/>
            <a:ext cx="2755900" cy="27432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A835F213-D6CD-704B-8724-CBB1770BDC3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535" t="25139" r="29192" b="29195"/>
          <a:stretch/>
        </p:blipFill>
        <p:spPr>
          <a:xfrm>
            <a:off x="5473695" y="2743195"/>
            <a:ext cx="2743202" cy="27432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71CB658-20E1-2943-939E-DAF09DD02E4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9842" t="26800" r="30379" b="30847"/>
          <a:stretch/>
        </p:blipFill>
        <p:spPr>
          <a:xfrm>
            <a:off x="8204196" y="2743195"/>
            <a:ext cx="2743201" cy="27432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12B2B70-6FF6-F044-B16B-1E1B7DD59C4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185" t="27005" r="29437" b="35364"/>
          <a:stretch/>
        </p:blipFill>
        <p:spPr>
          <a:xfrm>
            <a:off x="10947399" y="2743198"/>
            <a:ext cx="2730501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7DCD1F2-5D88-3A44-913C-9B3BE0D177E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659" t="18302" r="40230" b="36698"/>
          <a:stretch/>
        </p:blipFill>
        <p:spPr>
          <a:xfrm>
            <a:off x="13690600" y="2743198"/>
            <a:ext cx="2755900" cy="274320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9D788B6-26A5-D044-B455-A39C4903B0E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4552" t="26900" r="32542" b="40758"/>
          <a:stretch/>
        </p:blipFill>
        <p:spPr>
          <a:xfrm>
            <a:off x="25399" y="-1"/>
            <a:ext cx="2667004" cy="266157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B73A581-59F2-7043-8397-2589C638C44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6583" t="32051" r="35480" b="31401"/>
          <a:stretch/>
        </p:blipFill>
        <p:spPr>
          <a:xfrm>
            <a:off x="2717799" y="0"/>
            <a:ext cx="2755901" cy="2743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AFD5CB1-45EF-B149-8DDC-8351AC7E592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0310" t="24905" r="31470" b="32743"/>
          <a:stretch/>
        </p:blipFill>
        <p:spPr>
          <a:xfrm>
            <a:off x="5461000" y="-1"/>
            <a:ext cx="2781299" cy="274320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5C9555E-130B-F745-A750-7474B42527A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4235" t="27226" r="33954" b="39129"/>
          <a:stretch/>
        </p:blipFill>
        <p:spPr>
          <a:xfrm>
            <a:off x="8216900" y="-1"/>
            <a:ext cx="2743200" cy="274320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11A19C7-F4CA-5641-8167-11F3D1123E8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8792" t="31537" r="29460" b="32016"/>
          <a:stretch/>
        </p:blipFill>
        <p:spPr>
          <a:xfrm>
            <a:off x="10985496" y="0"/>
            <a:ext cx="2730501" cy="26615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8A37CFD-4D1D-A84D-8139-49FB54E9E44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35768" t="30727" r="30794" b="35577"/>
          <a:stretch/>
        </p:blipFill>
        <p:spPr>
          <a:xfrm>
            <a:off x="13715999" y="0"/>
            <a:ext cx="2730501" cy="2743200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42814860-E4F6-C34B-9C77-089A006949E5}"/>
              </a:ext>
            </a:extLst>
          </p:cNvPr>
          <p:cNvSpPr/>
          <p:nvPr/>
        </p:nvSpPr>
        <p:spPr>
          <a:xfrm>
            <a:off x="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1A5A2874-D186-F042-8E6A-458C721808C4}"/>
              </a:ext>
            </a:extLst>
          </p:cNvPr>
          <p:cNvSpPr/>
          <p:nvPr/>
        </p:nvSpPr>
        <p:spPr>
          <a:xfrm>
            <a:off x="27432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077CEC3E-5BD7-EF42-BB65-39FCA7C0E14C}"/>
              </a:ext>
            </a:extLst>
          </p:cNvPr>
          <p:cNvSpPr/>
          <p:nvPr/>
        </p:nvSpPr>
        <p:spPr>
          <a:xfrm>
            <a:off x="54864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063482F-3259-034D-8FE7-9E7AD4ADB01E}"/>
              </a:ext>
            </a:extLst>
          </p:cNvPr>
          <p:cNvSpPr/>
          <p:nvPr/>
        </p:nvSpPr>
        <p:spPr>
          <a:xfrm>
            <a:off x="82296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3B460862-321C-BB45-880F-B1903D398386}"/>
              </a:ext>
            </a:extLst>
          </p:cNvPr>
          <p:cNvSpPr/>
          <p:nvPr/>
        </p:nvSpPr>
        <p:spPr>
          <a:xfrm>
            <a:off x="109728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ame 44">
            <a:extLst>
              <a:ext uri="{FF2B5EF4-FFF2-40B4-BE49-F238E27FC236}">
                <a16:creationId xmlns:a16="http://schemas.microsoft.com/office/drawing/2014/main" id="{0484125E-AE8A-8542-868C-60FCF6F4EEEB}"/>
              </a:ext>
            </a:extLst>
          </p:cNvPr>
          <p:cNvSpPr/>
          <p:nvPr/>
        </p:nvSpPr>
        <p:spPr>
          <a:xfrm>
            <a:off x="137160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91821604-9D34-5547-A3BA-451B52CA9F2B}"/>
              </a:ext>
            </a:extLst>
          </p:cNvPr>
          <p:cNvSpPr/>
          <p:nvPr/>
        </p:nvSpPr>
        <p:spPr>
          <a:xfrm>
            <a:off x="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ED6A2C2A-48D0-104D-8E20-ADCCDE4C1541}"/>
              </a:ext>
            </a:extLst>
          </p:cNvPr>
          <p:cNvSpPr/>
          <p:nvPr/>
        </p:nvSpPr>
        <p:spPr>
          <a:xfrm>
            <a:off x="27432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ame 63">
            <a:extLst>
              <a:ext uri="{FF2B5EF4-FFF2-40B4-BE49-F238E27FC236}">
                <a16:creationId xmlns:a16="http://schemas.microsoft.com/office/drawing/2014/main" id="{5E492B1D-6B5C-8842-BFC7-35AB95D7E933}"/>
              </a:ext>
            </a:extLst>
          </p:cNvPr>
          <p:cNvSpPr/>
          <p:nvPr/>
        </p:nvSpPr>
        <p:spPr>
          <a:xfrm>
            <a:off x="54864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rame 65">
            <a:extLst>
              <a:ext uri="{FF2B5EF4-FFF2-40B4-BE49-F238E27FC236}">
                <a16:creationId xmlns:a16="http://schemas.microsoft.com/office/drawing/2014/main" id="{BB05C692-B193-2445-817E-22348E42F688}"/>
              </a:ext>
            </a:extLst>
          </p:cNvPr>
          <p:cNvSpPr/>
          <p:nvPr/>
        </p:nvSpPr>
        <p:spPr>
          <a:xfrm>
            <a:off x="82296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Frame 67">
            <a:extLst>
              <a:ext uri="{FF2B5EF4-FFF2-40B4-BE49-F238E27FC236}">
                <a16:creationId xmlns:a16="http://schemas.microsoft.com/office/drawing/2014/main" id="{14D54183-077C-0847-90CF-321124C707B7}"/>
              </a:ext>
            </a:extLst>
          </p:cNvPr>
          <p:cNvSpPr/>
          <p:nvPr/>
        </p:nvSpPr>
        <p:spPr>
          <a:xfrm>
            <a:off x="109728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D36951FD-BE78-C34F-9013-D87D4AC68ADA}"/>
              </a:ext>
            </a:extLst>
          </p:cNvPr>
          <p:cNvSpPr/>
          <p:nvPr/>
        </p:nvSpPr>
        <p:spPr>
          <a:xfrm>
            <a:off x="137160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Frame 69">
            <a:extLst>
              <a:ext uri="{FF2B5EF4-FFF2-40B4-BE49-F238E27FC236}">
                <a16:creationId xmlns:a16="http://schemas.microsoft.com/office/drawing/2014/main" id="{8CEDD608-990E-6747-9F42-1780B72F01B0}"/>
              </a:ext>
            </a:extLst>
          </p:cNvPr>
          <p:cNvSpPr/>
          <p:nvPr/>
        </p:nvSpPr>
        <p:spPr>
          <a:xfrm>
            <a:off x="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5F07FD3-1934-8047-90AF-EAF49DF07C7B}"/>
              </a:ext>
            </a:extLst>
          </p:cNvPr>
          <p:cNvSpPr/>
          <p:nvPr/>
        </p:nvSpPr>
        <p:spPr>
          <a:xfrm>
            <a:off x="27432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Frame 71">
            <a:extLst>
              <a:ext uri="{FF2B5EF4-FFF2-40B4-BE49-F238E27FC236}">
                <a16:creationId xmlns:a16="http://schemas.microsoft.com/office/drawing/2014/main" id="{FCBFA9BE-D35C-0A4B-BCAF-8C64D0F8E16A}"/>
              </a:ext>
            </a:extLst>
          </p:cNvPr>
          <p:cNvSpPr/>
          <p:nvPr/>
        </p:nvSpPr>
        <p:spPr>
          <a:xfrm>
            <a:off x="54864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ame 72">
            <a:extLst>
              <a:ext uri="{FF2B5EF4-FFF2-40B4-BE49-F238E27FC236}">
                <a16:creationId xmlns:a16="http://schemas.microsoft.com/office/drawing/2014/main" id="{16033A99-717F-144A-8E54-CB2A1364BA55}"/>
              </a:ext>
            </a:extLst>
          </p:cNvPr>
          <p:cNvSpPr/>
          <p:nvPr/>
        </p:nvSpPr>
        <p:spPr>
          <a:xfrm>
            <a:off x="82296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Frame 73">
            <a:extLst>
              <a:ext uri="{FF2B5EF4-FFF2-40B4-BE49-F238E27FC236}">
                <a16:creationId xmlns:a16="http://schemas.microsoft.com/office/drawing/2014/main" id="{F0727171-6918-B04F-9E1F-4467C41CB9E9}"/>
              </a:ext>
            </a:extLst>
          </p:cNvPr>
          <p:cNvSpPr/>
          <p:nvPr/>
        </p:nvSpPr>
        <p:spPr>
          <a:xfrm>
            <a:off x="109728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FC954077-5969-A342-8B34-B26A8B9BB10A}"/>
              </a:ext>
            </a:extLst>
          </p:cNvPr>
          <p:cNvSpPr/>
          <p:nvPr/>
        </p:nvSpPr>
        <p:spPr>
          <a:xfrm>
            <a:off x="137160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Caballero</dc:creator>
  <cp:lastModifiedBy>Renzo Caballero</cp:lastModifiedBy>
  <cp:revision>28</cp:revision>
  <dcterms:created xsi:type="dcterms:W3CDTF">2021-02-20T07:04:52Z</dcterms:created>
  <dcterms:modified xsi:type="dcterms:W3CDTF">2021-06-01T17:12:59Z</dcterms:modified>
</cp:coreProperties>
</file>