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7" r:id="rId4"/>
    <p:sldId id="267" r:id="rId5"/>
    <p:sldId id="270" r:id="rId6"/>
    <p:sldId id="271" r:id="rId7"/>
    <p:sldId id="269" r:id="rId8"/>
    <p:sldId id="272" r:id="rId9"/>
    <p:sldId id="274" r:id="rId10"/>
    <p:sldId id="273" r:id="rId11"/>
    <p:sldId id="292" r:id="rId12"/>
    <p:sldId id="276" r:id="rId13"/>
    <p:sldId id="277" r:id="rId14"/>
    <p:sldId id="275" r:id="rId15"/>
    <p:sldId id="278" r:id="rId16"/>
    <p:sldId id="29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5" r:id="rId28"/>
    <p:sldId id="293" r:id="rId29"/>
    <p:sldId id="296" r:id="rId30"/>
    <p:sldId id="294" r:id="rId31"/>
    <p:sldId id="27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739" autoAdjust="0"/>
  </p:normalViewPr>
  <p:slideViewPr>
    <p:cSldViewPr snapToGrid="0">
      <p:cViewPr varScale="1">
        <p:scale>
          <a:sx n="94" d="100"/>
          <a:sy n="94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2020/9/18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CB5F-BFF9-4E29-A117-E37E063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E68B-E3ED-47E0-9314-8C28F44B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81F9D-B23C-423D-99B4-7379682D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 descr="D:\Desktop\mininet\Screenshot from 2017-09-12 23-25-46.png">
            <a:extLst>
              <a:ext uri="{FF2B5EF4-FFF2-40B4-BE49-F238E27FC236}">
                <a16:creationId xmlns:a16="http://schemas.microsoft.com/office/drawing/2014/main" id="{4633280D-E288-4830-BB77-9C5625187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9" y="2496466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2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连接同一网络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32455-0307-45BE-B3CC-E16E85EDA01E}"/>
              </a:ext>
            </a:extLst>
          </p:cNvPr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7F7381-A42C-48AF-8A1B-B99F9565DB57}"/>
              </a:ext>
            </a:extLst>
          </p:cNvPr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</a:t>
            </a:r>
            <a:r>
              <a:rPr lang="pt-BR" altLang="zh-CN" dirty="0" err="1"/>
              <a:t>echo</a:t>
            </a:r>
            <a:r>
              <a:rPr lang="pt-BR" altLang="zh-CN" dirty="0"/>
              <a:t> "</a:t>
            </a:r>
            <a:r>
              <a:rPr lang="pt-BR" altLang="zh-CN" dirty="0" err="1"/>
              <a:t>nameserver</a:t>
            </a:r>
            <a:r>
              <a:rPr lang="pt-BR" altLang="zh-CN" dirty="0"/>
              <a:t> 1.2.4.8" &gt; /</a:t>
            </a:r>
            <a:r>
              <a:rPr lang="pt-BR" altLang="zh-CN" dirty="0" err="1"/>
              <a:t>etc</a:t>
            </a:r>
            <a:r>
              <a:rPr lang="pt-BR" altLang="zh-CN" dirty="0"/>
              <a:t>/</a:t>
            </a:r>
            <a:r>
              <a:rPr lang="pt-BR" altLang="zh-CN" dirty="0" err="1"/>
              <a:t>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/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实验中用到的网络工具</a:t>
            </a:r>
            <a:endParaRPr lang="en-US" altLang="zh-CN" dirty="0"/>
          </a:p>
          <a:p>
            <a:r>
              <a:rPr lang="zh-CN" altLang="en-US" dirty="0"/>
              <a:t>一些简单实验</a:t>
            </a:r>
            <a:endParaRPr lang="en-US" altLang="zh-CN" dirty="0"/>
          </a:p>
          <a:p>
            <a:pPr lvl="1"/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流完成时间实验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D3DF5F8-5C5E-4288-8688-1B9438A1804A}"/>
              </a:ext>
            </a:extLst>
          </p:cNvPr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D575D5-CE54-47ED-AC78-A434AE26F7E0}"/>
              </a:ext>
            </a:extLst>
          </p:cNvPr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1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8626"/>
            <a:ext cx="8229600" cy="5034843"/>
          </a:xfrm>
        </p:spPr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9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9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9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25" y="3315032"/>
            <a:ext cx="4602231" cy="32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87A1-94DC-45B2-9B2C-C6CB14EA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EFCBE-E853-4695-82CA-E97C04F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>
                <a:hlinkClick r:id="rId2"/>
              </a:rPr>
              <a:t>www.baidu.com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</a:t>
            </a:r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baidu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</a:t>
            </a:r>
            <a:r>
              <a:rPr lang="en-US" altLang="zh-CN" dirty="0"/>
              <a:t>P25</a:t>
            </a:r>
            <a:r>
              <a:rPr lang="zh-CN" altLang="en-US" dirty="0"/>
              <a:t>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BA605-2ACE-419F-BCE8-F6E49D31B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8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E3BB-1494-4C02-976C-CDEB666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BA85-C663-4167-9A45-FB5155F9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 16.04</a:t>
            </a:r>
            <a:r>
              <a:rPr lang="zh-CN" altLang="en-US" dirty="0"/>
              <a:t>以后发行版中默认不包括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69B2D-DF20-4545-A66B-F7CF2EC3D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9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E08BA-0928-404B-9B28-10F3F27F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Wireshark</a:t>
            </a:r>
            <a:r>
              <a:rPr lang="zh-CN" altLang="en-US" dirty="0"/>
              <a:t>使用注意事项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0BD3-B549-42A2-AA8C-20A621DA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4D863-474C-45ED-8E8D-C621455E0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FEEE2-6822-403B-8D13-1B904D018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529544"/>
            <a:ext cx="5819828" cy="32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C975-510D-4833-9358-9FF914C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4F0DE-7404-46DB-A12A-F7B3094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实验报告：模板不限，内容包括但不限于实验题目、实验内容、实验流程、实验结果及分析</a:t>
            </a:r>
            <a:endParaRPr lang="en-US" altLang="zh-CN" dirty="0"/>
          </a:p>
          <a:p>
            <a:pPr lvl="1"/>
            <a:r>
              <a:rPr lang="zh-CN" altLang="en-US" dirty="0"/>
              <a:t>项目完整代码（如果有），以</a:t>
            </a:r>
            <a:r>
              <a:rPr lang="en-US" altLang="zh-CN" dirty="0"/>
              <a:t>tar.gz</a:t>
            </a:r>
            <a:r>
              <a:rPr lang="zh-CN" altLang="en-US" dirty="0"/>
              <a:t>格式打包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F33E3-7CA9-408D-BA98-A60B5472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  <p:extLst>
      <p:ext uri="{BB962C8B-B14F-4D97-AF65-F5344CB8AC3E}">
        <p14:creationId xmlns:p14="http://schemas.microsoft.com/office/powerpoint/2010/main" val="414772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0440"/>
              </p:ext>
            </p:extLst>
          </p:nvPr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  <p:extLst>
      <p:ext uri="{BB962C8B-B14F-4D97-AF65-F5344CB8AC3E}">
        <p14:creationId xmlns:p14="http://schemas.microsoft.com/office/powerpoint/2010/main" val="1469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6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0381CCD-4F34-4B9E-A7A0-F5B3D8036FA9}"/>
              </a:ext>
            </a:extLst>
          </p:cNvPr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77312C0-660F-424E-8FB7-DEAB58A296EF}"/>
                </a:ext>
              </a:extLst>
            </p:cNvPr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9C63E31-ADA4-440C-B6CB-0C113F1A3AA2}"/>
                </a:ext>
              </a:extLst>
            </p:cNvPr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3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12925</TotalTime>
  <Words>1780</Words>
  <Application>Microsoft Macintosh PowerPoint</Application>
  <PresentationFormat>On-screen Show (4:3)</PresentationFormat>
  <Paragraphs>358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Mininet实验环境</vt:lpstr>
      <vt:lpstr>提纲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Ubuntu注意事项</vt:lpstr>
      <vt:lpstr>Wireshark使用注意事项</vt:lpstr>
      <vt:lpstr>实验报告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CAI VINCENT</cp:lastModifiedBy>
  <cp:revision>1090</cp:revision>
  <dcterms:created xsi:type="dcterms:W3CDTF">2017-02-15T05:09:36Z</dcterms:created>
  <dcterms:modified xsi:type="dcterms:W3CDTF">2020-09-18T14:06:56Z</dcterms:modified>
</cp:coreProperties>
</file>