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1" r:id="rId4"/>
    <p:sldId id="283" r:id="rId5"/>
    <p:sldId id="299" r:id="rId6"/>
    <p:sldId id="294" r:id="rId7"/>
    <p:sldId id="293" r:id="rId8"/>
    <p:sldId id="297" r:id="rId9"/>
    <p:sldId id="298" r:id="rId10"/>
    <p:sldId id="300" r:id="rId11"/>
    <p:sldId id="295" r:id="rId12"/>
    <p:sldId id="296" r:id="rId13"/>
    <p:sldId id="301" r:id="rId14"/>
    <p:sldId id="289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2020-12-30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网络传输机制实验三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BE589-06FD-41E9-B5A8-7377A0C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79EB8-312A-4130-90CC-50530935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169B-CA61-485C-8D01-119C213B0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F8C8-0E17-4E0B-8AC6-C74561A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8EFB-3685-45C0-B87F-328261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5A64D-CAC2-4EF5-B6F7-ABD3032B5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9336-DC1F-4E52-84F4-64F2757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0C53-E565-47AC-8D2C-1FD149AA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F21BB-CC95-4C4A-91ED-6E333ABF2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C0A2B-2CDE-4D8E-BE23-2FB62BD1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39136-1854-4780-BFF7-C8B239AD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" y="1444978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1A567-EC17-4F5E-B573-307525AB5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1EEB73-8B71-4FAA-82B5-3EC2230EF348}"/>
              </a:ext>
            </a:extLst>
          </p:cNvPr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9020695-172D-474E-9C05-5260BAA07AB5}"/>
                </a:ext>
              </a:extLst>
            </p:cNvPr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A04134-6258-4387-AF74-FB081A66BB28}"/>
                </a:ext>
              </a:extLst>
            </p:cNvPr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47401BB-4B9E-4EB1-B934-A00CF10EDB6C}"/>
                </a:ext>
              </a:extLst>
            </p:cNvPr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80785D-D961-49AC-B466-34EA222236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236670-95CD-498B-A23C-69D65D45FD86}"/>
                </a:ext>
              </a:extLst>
            </p:cNvPr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A1D94CD-8620-4BB3-83CA-E6B3F979B439}"/>
                </a:ext>
              </a:extLst>
            </p:cNvPr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4661CF-2A1A-41F9-BA3E-061406A765D1}"/>
                </a:ext>
              </a:extLst>
            </p:cNvPr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9C914E-DCCB-4E8F-9B61-9624A17647A5}"/>
                </a:ext>
              </a:extLst>
            </p:cNvPr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2D154E4-FEAA-481C-849F-27C25986375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696EDD-BD2E-484E-86E3-3A444335FFD1}"/>
                </a:ext>
              </a:extLst>
            </p:cNvPr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DC213BA-904E-4AD0-8BA7-A6429F66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E27121B-CA8B-4E10-8828-B621C3A0BDCE}"/>
              </a:ext>
            </a:extLst>
          </p:cNvPr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C2C2B92-3D1C-4FDF-B273-C0E7FDDDBF45}"/>
                </a:ext>
              </a:extLst>
            </p:cNvPr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E40004B-E459-4381-A8AF-A8155C9A146E}"/>
                </a:ext>
              </a:extLst>
            </p:cNvPr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9B6B80-9DDF-433E-8696-78FE0C9E4CAA}"/>
                </a:ext>
              </a:extLst>
            </p:cNvPr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FD2C8C8-6FA5-4B41-B4AA-A1DA9E1F3B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1835DF-5146-43CC-B452-BC68740F8997}"/>
                </a:ext>
              </a:extLst>
            </p:cNvPr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2B512C-7B9F-413C-AB08-54F7C38425C7}"/>
                </a:ext>
              </a:extLst>
            </p:cNvPr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4955C71-F8FA-4226-A44A-F64A60B9F88F}"/>
                </a:ext>
              </a:extLst>
            </p:cNvPr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0C8EFC3-8B26-45D3-84DB-3C2AFC05C944}"/>
                </a:ext>
              </a:extLst>
            </p:cNvPr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4E8F73-D88A-45FD-B3D7-9F98A2E0E79B}"/>
                </a:ext>
              </a:extLst>
            </p:cNvPr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37DD741-6123-4BC4-AACA-E05BA58C5D8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2D2130E-C5B3-4AD0-8BDB-96C5B3C6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7815F4A-C1BC-4378-99D1-A825356E7E64}"/>
              </a:ext>
            </a:extLst>
          </p:cNvPr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3B19AE9-45EC-4451-AE62-B892EC9111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63A95FF-618D-4DD4-8908-6BD9334CA808}"/>
                </a:ext>
              </a:extLst>
            </p:cNvPr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F8CEC1D-31A9-46F3-A92A-2C4427AF3DD6}"/>
              </a:ext>
            </a:extLst>
          </p:cNvPr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0330F9-DC35-4B9B-A396-347675D2A5F6}"/>
              </a:ext>
            </a:extLst>
          </p:cNvPr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B06884D-FBC4-4176-9867-A92B65137911}"/>
                </a:ext>
              </a:extLst>
            </p:cNvPr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938250F-3A5C-49D3-BF0A-3FD7AEB0F558}"/>
                </a:ext>
              </a:extLst>
            </p:cNvPr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A704CE2-F91B-47AE-8658-B09082D24445}"/>
              </a:ext>
            </a:extLst>
          </p:cNvPr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</a:p>
        </p:txBody>
      </p:sp>
    </p:spTree>
    <p:extLst>
      <p:ext uri="{BB962C8B-B14F-4D97-AF65-F5344CB8AC3E}">
        <p14:creationId xmlns:p14="http://schemas.microsoft.com/office/powerpoint/2010/main" val="27436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1949-97B0-472A-81E1-A09411A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16FFB-3980-4EFA-B7A8-28FE436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1C66-BEA6-4E7E-97C8-DFB9E3525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E81F-2BDC-4CB1-84C7-FDED53F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50833-7D21-466B-89B5-96764AFB1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4DD0BD75-3812-4693-B632-E64828F4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D5C32CD-3C93-4272-81E3-930DC77585FC}"/>
              </a:ext>
            </a:extLst>
          </p:cNvPr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8B347E-2DC6-4A72-A794-FDAA185E4B4D}"/>
              </a:ext>
            </a:extLst>
          </p:cNvPr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4472DD8-7050-44AA-9B3B-6EDB10DA77DD}"/>
              </a:ext>
            </a:extLst>
          </p:cNvPr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CA48E5-D2EC-4354-99D7-0A24460D6A52}"/>
              </a:ext>
            </a:extLst>
          </p:cNvPr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7315A6-D1D8-48FE-B259-3D9288AEA6E4}"/>
              </a:ext>
            </a:extLst>
          </p:cNvPr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CB448A-72D2-415B-88F2-1D69414E01C1}"/>
              </a:ext>
            </a:extLst>
          </p:cNvPr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96E5E-0EDC-4E82-BB9F-799E8F1685A0}"/>
              </a:ext>
            </a:extLst>
          </p:cNvPr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478037-BA0B-43C8-8228-B59E0E9BA7E4}"/>
              </a:ext>
            </a:extLst>
          </p:cNvPr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3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E58C43-76FB-42A3-82D0-9346688A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2206E3-8856-47D4-9E22-BDE14C9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F9F4C-F88C-4F33-B698-25F172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6593D-F4FA-4E5C-9912-18AB50172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A913A0-1E82-4C2E-9607-E63326907AD7}"/>
              </a:ext>
            </a:extLst>
          </p:cNvPr>
          <p:cNvSpPr txBox="1">
            <a:spLocks/>
          </p:cNvSpPr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</a:p>
        </p:txBody>
      </p:sp>
    </p:spTree>
    <p:extLst>
      <p:ext uri="{BB962C8B-B14F-4D97-AF65-F5344CB8AC3E}">
        <p14:creationId xmlns:p14="http://schemas.microsoft.com/office/powerpoint/2010/main" val="37711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8941-C8F7-4228-B9E6-FB46E91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B888C-D62F-4FEC-AE8F-EFD9EF639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6AF14-EC00-4424-BE0F-F60AA85F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1006A9-E289-498A-A789-7C436B26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7DDD7-77EA-4FA0-BE1A-8D5883D9916D}"/>
              </a:ext>
            </a:extLst>
          </p:cNvPr>
          <p:cNvSpPr txBox="1">
            <a:spLocks/>
          </p:cNvSpPr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</a:p>
        </p:txBody>
      </p:sp>
    </p:spTree>
    <p:extLst>
      <p:ext uri="{BB962C8B-B14F-4D97-AF65-F5344CB8AC3E}">
        <p14:creationId xmlns:p14="http://schemas.microsoft.com/office/powerpoint/2010/main" val="1411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207B-356D-4240-BDA4-A5A2BA8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7DB0-7683-4A3A-9EEA-B42067AE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4AF33-4340-4BFF-B21E-B85D3372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73486" y="1719943"/>
            <a:ext cx="3352800" cy="566057"/>
          </a:xfrm>
          <a:prstGeom prst="wedgeRoundRectCallout">
            <a:avLst>
              <a:gd name="adj1" fmla="val -43910"/>
              <a:gd name="adj2" fmla="val 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本次实验不需要实现快速重传</a:t>
            </a:r>
          </a:p>
        </p:txBody>
      </p:sp>
    </p:spTree>
    <p:extLst>
      <p:ext uri="{BB962C8B-B14F-4D97-AF65-F5344CB8AC3E}">
        <p14:creationId xmlns:p14="http://schemas.microsoft.com/office/powerpoint/2010/main" val="4963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22568</TotalTime>
  <Words>1187</Words>
  <Application>Microsoft Office PowerPoint</Application>
  <PresentationFormat>全屏显示(4:3)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网络传输机制实验三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2915</cp:revision>
  <dcterms:created xsi:type="dcterms:W3CDTF">2017-02-15T05:09:36Z</dcterms:created>
  <dcterms:modified xsi:type="dcterms:W3CDTF">2020-12-30T13:02:20Z</dcterms:modified>
</cp:coreProperties>
</file>