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1" r:id="rId4"/>
    <p:sldId id="283" r:id="rId5"/>
    <p:sldId id="290" r:id="rId6"/>
    <p:sldId id="291" r:id="rId7"/>
    <p:sldId id="276" r:id="rId8"/>
    <p:sldId id="288" r:id="rId9"/>
    <p:sldId id="289" r:id="rId10"/>
    <p:sldId id="293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1"/>
            <p14:sldId id="276"/>
            <p14:sldId id="288"/>
            <p14:sldId id="289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EE6584-FD96-4C2C-86FA-F6D68567EB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92BAD-192B-462B-ABDF-DAC87E65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438A2-D3DC-4EFB-82AC-2F54FF084426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E5E34-702E-4072-97A4-0D3570D847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AB85E-F747-4A15-96AD-A4035BAC50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A074-EFA4-4B2E-97FD-CA25DFBD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2020-12-23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51165"/>
            <a:ext cx="7954369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/>
              <a:t>create_randfile.sh	# </a:t>
            </a:r>
            <a:r>
              <a:rPr lang="zh-CN" altLang="en-US" sz="2200" dirty="0"/>
              <a:t>随机生成文件的脚本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200" dirty="0" err="1"/>
              <a:t>tcp_apps.c</a:t>
            </a:r>
            <a:r>
              <a:rPr lang="en-US" altLang="zh-CN" sz="2200" dirty="0"/>
              <a:t>	# </a:t>
            </a:r>
            <a:r>
              <a:rPr lang="zh-CN" altLang="en-US" sz="2200" dirty="0"/>
              <a:t>能够进行收发数据的</a:t>
            </a:r>
            <a:r>
              <a:rPr lang="en-US" altLang="zh-CN" sz="2200" dirty="0" err="1"/>
              <a:t>tcp</a:t>
            </a:r>
            <a:r>
              <a:rPr lang="en-US" altLang="zh-CN" sz="2200" dirty="0"/>
              <a:t> sock apps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tcp_stack.py	# </a:t>
            </a:r>
            <a:r>
              <a:rPr lang="zh-CN" altLang="en-US" sz="2200" dirty="0"/>
              <a:t>应用程序的</a:t>
            </a:r>
            <a:r>
              <a:rPr lang="en-US" altLang="zh-CN" sz="2200" dirty="0"/>
              <a:t>Python</a:t>
            </a:r>
            <a:r>
              <a:rPr lang="zh-CN" altLang="en-US" sz="2200" dirty="0"/>
              <a:t>实现（基于</a:t>
            </a:r>
            <a:r>
              <a:rPr lang="en-US" altLang="zh-CN" sz="2200" dirty="0"/>
              <a:t>Linux</a:t>
            </a:r>
            <a:r>
              <a:rPr lang="zh-CN" altLang="en-US" sz="2200" dirty="0"/>
              <a:t>协议栈）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实验二</a:t>
            </a:r>
            <a:endParaRPr lang="en-US" altLang="zh-CN" dirty="0"/>
          </a:p>
          <a:p>
            <a:pPr lvl="1"/>
            <a:r>
              <a:rPr lang="zh-CN" altLang="en-US" dirty="0"/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数据收发功能，使得节点之间能够在无丢包网络环境中传输数据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75F-4176-4321-9885-3C5C7E6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DAF-B676-4E7D-8E00-0E59ED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1250731" y="5161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7147303" y="5161863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1973497" y="402398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4636517" y="4046917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82CDCA4-1C13-4904-BA2A-438C03CF7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4DD02-2270-444C-A4C3-9232CF4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9C1F-0A62-4867-825B-24C5F85B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3DCB-FF04-4FD0-B969-19CF775A6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本实验只需实现</a:t>
            </a:r>
            <a:r>
              <a:rPr lang="en-US" altLang="zh-CN" sz="2800" dirty="0" err="1"/>
              <a:t>tcp_sock</a:t>
            </a:r>
            <a:r>
              <a:rPr lang="zh-CN" altLang="en-US" sz="2800" dirty="0"/>
              <a:t>相关函数即可，不需要封装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表示读到流结尾，对方关闭连接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A954D-6E9B-4C6E-A433-203E03CB7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96456-399D-42F5-A7DB-9508F18D2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E42F-9F4C-485C-970E-7B245C3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B1663-F8C3-4D42-87B9-C8F59E7E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tcp_stack.py</a:t>
            </a:r>
            <a:r>
              <a:rPr lang="zh-CN" altLang="en-US" sz="2000" dirty="0"/>
              <a:t>替换其中任意一端，对端都能正确收发数据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D94C6-6779-4B36-815B-E9CDCA567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848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20275</TotalTime>
  <Words>737</Words>
  <Application>Microsoft Office PowerPoint</Application>
  <PresentationFormat>全屏显示(4:3)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网络传输机制实验二</vt:lpstr>
      <vt:lpstr>主要内容</vt:lpstr>
      <vt:lpstr>网络传输机制实验</vt:lpstr>
      <vt:lpstr>数据接收和缓存</vt:lpstr>
      <vt:lpstr>数据发送流程</vt:lpstr>
      <vt:lpstr>TCP协议栈数据收发主要操作</vt:lpstr>
      <vt:lpstr>TCP实现</vt:lpstr>
      <vt:lpstr>实验内容一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2663</cp:revision>
  <dcterms:created xsi:type="dcterms:W3CDTF">2017-02-15T05:09:36Z</dcterms:created>
  <dcterms:modified xsi:type="dcterms:W3CDTF">2020-12-23T13:09:17Z</dcterms:modified>
</cp:coreProperties>
</file>