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7" r:id="rId5"/>
    <p:sldId id="278" r:id="rId6"/>
    <p:sldId id="282" r:id="rId7"/>
    <p:sldId id="283" r:id="rId8"/>
    <p:sldId id="286" r:id="rId9"/>
    <p:sldId id="284" r:id="rId10"/>
    <p:sldId id="285" r:id="rId11"/>
    <p:sldId id="28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2020-10-14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2020-10-14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2020-10-14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745B-995D-4080-924B-5E36982A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913F2-FFC7-473B-BA32-AE346646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网络中存在广播包，即发往网内所有主机的数据包，其目的</a:t>
            </a:r>
            <a:r>
              <a:rPr lang="en-US" altLang="zh-CN" dirty="0"/>
              <a:t>MAC</a:t>
            </a:r>
            <a:r>
              <a:rPr lang="zh-CN" altLang="en-US" dirty="0"/>
              <a:t>地址设置为全</a:t>
            </a:r>
            <a:r>
              <a:rPr lang="en-US" altLang="zh-CN" dirty="0"/>
              <a:t>0xFF </a:t>
            </a:r>
            <a:r>
              <a:rPr lang="zh-CN" altLang="en-US" dirty="0"/>
              <a:t>，例如</a:t>
            </a:r>
            <a:r>
              <a:rPr lang="en-US" altLang="zh-CN" dirty="0"/>
              <a:t>ARP</a:t>
            </a:r>
            <a:r>
              <a:rPr lang="zh-CN" altLang="en-US" dirty="0"/>
              <a:t>请求数据包。这种广播包对交换机转发表逻辑有什么影响？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理论上，足够多个交换机可以连接起全世界所有的终端。请问，使用这种方式连接亿万台主机是否技术可行？并说明理由。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请将上述思考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调研结果写到实验报告中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AEBED-E91E-46C8-A3D4-D4A2347AF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7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/>
              <a:t>scripts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协议、</a:t>
            </a:r>
            <a:r>
              <a:rPr lang="en-US" altLang="zh-CN" sz="2000" dirty="0"/>
              <a:t>TCP Offloading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hub-reference	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待实现转发函数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packet.c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待实现广播函数</a:t>
            </a:r>
            <a:endParaRPr lang="en-US" altLang="zh-CN" sz="2000" dirty="0"/>
          </a:p>
          <a:p>
            <a:r>
              <a:rPr lang="en-US" altLang="zh-CN" sz="2000" dirty="0" err="1"/>
              <a:t>pthread_example.c</a:t>
            </a:r>
            <a:r>
              <a:rPr lang="en-US" altLang="zh-CN" sz="2000" dirty="0"/>
              <a:t>	# </a:t>
            </a:r>
            <a:r>
              <a:rPr lang="zh-CN" altLang="en-US" sz="2000" dirty="0"/>
              <a:t>多线程、互斥操作例子</a:t>
            </a:r>
            <a:endParaRPr lang="en-US" altLang="zh-CN" sz="2000" dirty="0"/>
          </a:p>
          <a:p>
            <a:r>
              <a:rPr lang="en-US" altLang="zh-CN" sz="2000" dirty="0"/>
              <a:t>switch-reference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Mininet topo</a:t>
            </a:r>
            <a:r>
              <a:rPr lang="zh-CN" altLang="en-US" sz="2000"/>
              <a:t>脚本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r>
              <a:rPr lang="zh-CN" altLang="en-US" dirty="0"/>
              <a:t>交换机转发实现</a:t>
            </a:r>
            <a:endParaRPr lang="en-US" altLang="zh-CN" dirty="0"/>
          </a:p>
          <a:p>
            <a:pPr lvl="1"/>
            <a:r>
              <a:rPr lang="zh-CN" altLang="en-US" dirty="0"/>
              <a:t>转发表学习实现</a:t>
            </a:r>
            <a:endParaRPr lang="en-US" altLang="zh-CN" dirty="0"/>
          </a:p>
          <a:p>
            <a:pPr lvl="1"/>
            <a:r>
              <a:rPr lang="zh-CN" altLang="en-US" dirty="0"/>
              <a:t>转发和广播实现</a:t>
            </a:r>
            <a:endParaRPr lang="en-US" altLang="zh-CN" dirty="0"/>
          </a:p>
          <a:p>
            <a:pPr lvl="1"/>
            <a:r>
              <a:rPr lang="zh-CN" altLang="en-US" dirty="0"/>
              <a:t>多线程和互斥操作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60E9E-C4B4-43D7-A3E2-EE09FBB4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A14DB-6163-4DEF-B9DC-312EF2362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7E7D99-B0FD-4119-AD60-499ECCFB3A01}"/>
              </a:ext>
            </a:extLst>
          </p:cNvPr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B9246-C29C-4C3B-87F7-4D97DDEA3DA4}"/>
              </a:ext>
            </a:extLst>
          </p:cNvPr>
          <p:cNvSpPr txBox="1"/>
          <p:nvPr/>
        </p:nvSpPr>
        <p:spPr>
          <a:xfrm>
            <a:off x="4654642" y="5598165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78581F-B458-4D02-BCD9-015719291825}"/>
              </a:ext>
            </a:extLst>
          </p:cNvPr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86F29A5-D80B-457F-A9F4-4080AD37A8C4}"/>
                </a:ext>
              </a:extLst>
            </p:cNvPr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628CE64-A236-4376-B8C8-579572DDFC68}"/>
                  </a:ext>
                </a:extLst>
              </p:cNvPr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1EE1A6-5DF4-403C-8E3C-84A8949AE1C6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0CBE8F1-F7AE-4DE7-A602-1537FBE02C34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03901B8-7389-4E9A-BBB7-450EB16F4ED1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8826879-DDFD-4A00-8422-3FDAA6C8F579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9FCCB6C-B7CA-4059-9B95-5144A22C1AE2}"/>
                  </a:ext>
                </a:extLst>
              </p:cNvPr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565549D-A79D-4BB0-9192-519612997361}"/>
                  </a:ext>
                </a:extLst>
              </p:cNvPr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06EAA87-D290-4CA3-9E69-416A85936E06}"/>
                </a:ext>
              </a:extLst>
            </p:cNvPr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>
                <a:extLst>
                  <a:ext uri="{FF2B5EF4-FFF2-40B4-BE49-F238E27FC236}">
                    <a16:creationId xmlns:a16="http://schemas.microsoft.com/office/drawing/2014/main" id="{B3FC1543-5BFC-4C33-B653-6501EE460C2E}"/>
                  </a:ext>
                </a:extLst>
              </p:cNvPr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52C7EA9-401A-46D3-A9CB-43F54BD4066E}"/>
                  </a:ext>
                </a:extLst>
              </p:cNvPr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2C504D9-119B-47D6-9EC8-ABA1F00579CC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3E63DC2-588A-45F2-A5BD-6DDDD7E27372}"/>
                  </a:ext>
                </a:extLst>
              </p:cNvPr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ECE1FB-932E-43FB-955D-0BCCE0806AAB}"/>
                </a:ext>
              </a:extLst>
            </p:cNvPr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DADF408-C664-46C9-8A6E-05564B30B96B}"/>
                </a:ext>
              </a:extLst>
            </p:cNvPr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79FFCA9-5B65-43A7-B3DB-9AA80C78E3F2}"/>
                  </a:ext>
                </a:extLst>
              </p:cNvPr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38202B2-66BF-4711-8AA1-3700EC58E5A7}"/>
                  </a:ext>
                </a:extLst>
              </p:cNvPr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8C217E-CEAF-4BF1-BE89-79DE3B467FA2}"/>
                </a:ext>
              </a:extLst>
            </p:cNvPr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C59F58-9ED1-487F-928B-03731D503F6C}"/>
                </a:ext>
              </a:extLst>
            </p:cNvPr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9F64930-4174-4FF1-B740-A74C84D06CCA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D8B93F8-4530-4AFB-B21F-D5ED18632E3C}"/>
                  </a:ext>
                </a:extLst>
              </p:cNvPr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507E63-A602-4001-8256-3CDA18453CF3}"/>
              </a:ext>
            </a:extLst>
          </p:cNvPr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F9FE199-91F1-4BB3-AF0A-D6F299BB4253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188DD57-874F-4807-8F77-4D88C7CC3E43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76F6E5E1-03AD-4B19-8CDC-45A1951F28BD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8DF30B04-ABBC-4544-9B85-A22C71B4DACE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97D0387-BCEF-4F1B-928C-0AD4D13E720A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265C67CF-E82E-4B8E-ABF3-06BBA6AA4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2930C246-81D7-436D-93F8-9576DE0188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93B7A8D-3A61-4448-ABA2-6DA6458CFC9A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DF42EC77-55C0-43EC-BF83-198A0B868A7D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8E83CDB-1FF0-4E56-BE39-D06CEBB922A2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>
                  <a:extLst>
                    <a:ext uri="{FF2B5EF4-FFF2-40B4-BE49-F238E27FC236}">
                      <a16:creationId xmlns:a16="http://schemas.microsoft.com/office/drawing/2014/main" id="{8F7DAD49-A3E8-4DD6-A38B-B140C1F913D6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B02E9E78-DA94-4C69-82FE-1E3AF4F2E4AD}"/>
                    </a:ext>
                  </a:extLst>
                </p:cNvPr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6D6AEB4E-E33D-44E6-8EDF-490386B2E0A6}"/>
                    </a:ext>
                  </a:extLst>
                </p:cNvPr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56C86BED-6210-4B83-B810-2A4164D4BC15}"/>
                    </a:ext>
                  </a:extLst>
                </p:cNvPr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A113155-1C51-418F-B737-F86782C1AABB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49E5333-4EB8-4CBB-889D-1D146AEA025A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B79B6D2-7371-4452-9479-AE7083FF8658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8DEF759-7326-444A-A697-2F76CA2CAA39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26CED1C-753F-4703-9F9D-8AC43136CC46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4C3A17E-CA3E-40EF-8A10-4A91D708831E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A81BA4F-2DA9-4112-A430-A0F7A01B6630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94F563-87E0-4560-8379-35CB8EF0E848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3D69111-7EA7-4855-B89E-F1AE27F9BCFD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57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E5FA9-32A4-455F-8F5E-15259AAC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3DD16-A725-44F7-9D14-3D1174630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65AFBA-166B-4AB1-BC4F-2189AA45E259}"/>
              </a:ext>
            </a:extLst>
          </p:cNvPr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28B813-12EE-42BB-81B6-F0CCB451C5C9}"/>
              </a:ext>
            </a:extLst>
          </p:cNvPr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B60488F-B633-4AF9-B8FD-6048ECB2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47251"/>
              </p:ext>
            </p:extLst>
          </p:nvPr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2657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412779C0-494B-4BBD-A4C7-C195320D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25349"/>
              </p:ext>
            </p:extLst>
          </p:nvPr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1AE0EC4-EC48-40AB-B5CB-6F262AEB5E2B}"/>
              </a:ext>
            </a:extLst>
          </p:cNvPr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93789D-1153-46C5-A049-3ABD861A831D}"/>
              </a:ext>
            </a:extLst>
          </p:cNvPr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A574F2-B18B-467F-B236-CAB125DDBDCE}"/>
              </a:ext>
            </a:extLst>
          </p:cNvPr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6454548-00F9-4B58-BFD4-21138290AA34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80A63A3-C482-4FC6-A751-E7DB9D85417C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E04723AE-C006-4C8D-9E3E-9787E3B04619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88F3422-0BFF-45B5-A21B-9C526D218DE5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E6794851-B6C2-4E61-88E1-CF05257DF648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55E003FF-0419-432A-8ADE-3612814B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658118AF-F1A0-4DCC-A559-FA9DC31DFFD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C8F920D-6DB4-424D-A489-F570F1EDD996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31F123A-5EE1-48CF-81BE-FFFBF48A9CF8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FACF061-2388-4F5C-B935-497AF4C0A669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>
                  <a:extLst>
                    <a:ext uri="{FF2B5EF4-FFF2-40B4-BE49-F238E27FC236}">
                      <a16:creationId xmlns:a16="http://schemas.microsoft.com/office/drawing/2014/main" id="{F35E9EEB-BC51-48A1-98A5-811344EC1A8A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43500E61-DAA5-433D-87D7-C574669769E9}"/>
                    </a:ext>
                  </a:extLst>
                </p:cNvPr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DFCBA15-E5C9-4136-A3F5-22295148A310}"/>
                    </a:ext>
                  </a:extLst>
                </p:cNvPr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D8CB8C1-FFF0-46A6-B16E-EB02C542EB15}"/>
                    </a:ext>
                  </a:extLst>
                </p:cNvPr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4BCC8F-B1B9-40BC-9172-8BBF674A07E6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08F87403-74DE-4201-BC3F-D77E98447F4B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13B0E01-008F-4313-BAEC-0988A0FE7C5E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21FD2AE-EE02-4368-B744-FBF27064FAA2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EA098C-016A-4203-A4D0-13717C06AC4E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7248352-D316-46F9-AFE5-C590A774D8F3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78DD6D-063B-4D1E-A2A1-2B8407AC1397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564EB7-A6F6-47A1-98FA-B0F2C961E7A5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E4554F-63AE-4CDD-A2F5-F673AD009AD6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5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5CEBB-24BF-411B-A0D9-BE8BEB5B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A9C1-DC6F-48C9-AAE0-541C4A9F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en-US" altLang="zh-CN" b="1" dirty="0"/>
              <a:t>Key Observation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7D357-1E2D-408F-95A7-3AF5DD985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DB008C-2DBD-4A0C-9B79-735E9057FB23}"/>
              </a:ext>
            </a:extLst>
          </p:cNvPr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317B0-0D9D-4E67-A734-CFDCC436AD87}"/>
              </a:ext>
            </a:extLst>
          </p:cNvPr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87482-CAFD-4A19-8847-F2286016648B}"/>
              </a:ext>
            </a:extLst>
          </p:cNvPr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1C11C-1D7A-4618-A2DA-41952C9FBBF1}"/>
              </a:ext>
            </a:extLst>
          </p:cNvPr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6E47B93-9D94-42B4-9DEF-21A173BC1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21405"/>
              </p:ext>
            </p:extLst>
          </p:nvPr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11E697D-F773-4396-97BA-92E32B88B241}"/>
              </a:ext>
            </a:extLst>
          </p:cNvPr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1F47FDA-A9BD-46F6-8C45-8896724A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28744"/>
              </p:ext>
            </p:extLst>
          </p:nvPr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933051314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3303314012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22251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4860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C91AB1D-96D9-4147-9458-41E3CBFE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1767"/>
              </p:ext>
            </p:extLst>
          </p:nvPr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53035866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486329734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18464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93660"/>
                  </a:ext>
                </a:extLst>
              </a:tr>
            </a:tbl>
          </a:graphicData>
        </a:graphic>
      </p:graphicFrame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764C0954-1166-49CA-86EE-AAE26385A159}"/>
              </a:ext>
            </a:extLst>
          </p:cNvPr>
          <p:cNvSpPr txBox="1">
            <a:spLocks/>
          </p:cNvSpPr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8F99EB-1D79-4FAB-93B4-C0CC11FC9E34}"/>
              </a:ext>
            </a:extLst>
          </p:cNvPr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D86809-8934-41C5-9C1D-FBB146D21DAE}"/>
                </a:ext>
              </a:extLst>
            </p:cNvPr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2A92114-D2BF-41FF-8C8B-B63BA4E338C5}"/>
                  </a:ext>
                </a:extLst>
              </p:cNvPr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96CEB5-B6FD-496A-8611-BB105CA8D94D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C3A03A5-163A-4525-A97E-AAD4CBD4B676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AA87AD-6266-490F-A671-D47675C679AA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3B5E814-4DF0-4CDD-B8F0-EB7E7E19EDC4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D3AC68-FCFC-433D-9D09-4672D871BBDE}"/>
                  </a:ext>
                </a:extLst>
              </p:cNvPr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4AA6B5-6864-44A9-9FBF-F9E3DE3EC763}"/>
                  </a:ext>
                </a:extLst>
              </p:cNvPr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>
                <a:extLst>
                  <a:ext uri="{FF2B5EF4-FFF2-40B4-BE49-F238E27FC236}">
                    <a16:creationId xmlns:a16="http://schemas.microsoft.com/office/drawing/2014/main" id="{8149364A-D2BF-4EDA-8921-7F505FAAD0B6}"/>
                  </a:ext>
                </a:extLst>
              </p:cNvPr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F364FD9-B473-4DE8-BF22-3246D19EF161}"/>
                  </a:ext>
                </a:extLst>
              </p:cNvPr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36FFCB8-DE45-45B2-80A3-A503B5D7F497}"/>
                  </a:ext>
                </a:extLst>
              </p:cNvPr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5D8E2C4-CA38-4FF8-90DC-5D9D69D94980}"/>
                  </a:ext>
                </a:extLst>
              </p:cNvPr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1E2FB2-E340-485E-AF83-F643A47CE269}"/>
                  </a:ext>
                </a:extLst>
              </p:cNvPr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82DA11-5270-4505-9949-D60030765EED}"/>
                </a:ext>
              </a:extLst>
            </p:cNvPr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EBBB25-0DB0-46C7-94A3-3027F830942C}"/>
                </a:ext>
              </a:extLst>
            </p:cNvPr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2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A521-9227-4CCB-BD92-100364B2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140096-4B77-45AA-96BB-8CDCC8455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92C788-6683-4B64-A19A-CF4B61DB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95508"/>
              </p:ext>
            </p:extLst>
          </p:nvPr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E70D93-ADCC-4279-A40F-90584755F833}"/>
              </a:ext>
            </a:extLst>
          </p:cNvPr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A66F8-08C1-456F-8C3F-55F42A66239E}"/>
              </a:ext>
            </a:extLst>
          </p:cNvPr>
          <p:cNvSpPr txBox="1"/>
          <p:nvPr/>
        </p:nvSpPr>
        <p:spPr>
          <a:xfrm>
            <a:off x="348343" y="3802528"/>
            <a:ext cx="8688412" cy="22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地址查询相应转发条目，如果查询到对应条目，则根据相应转发端口转发数据包，更新访问时间；否则，广播该数据包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更新访问时间</a:t>
            </a:r>
            <a:r>
              <a:rPr lang="zh-CN" altLang="en-US" dirty="0"/>
              <a:t>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</a:p>
        </p:txBody>
      </p:sp>
    </p:spTree>
    <p:extLst>
      <p:ext uri="{BB962C8B-B14F-4D97-AF65-F5344CB8AC3E}">
        <p14:creationId xmlns:p14="http://schemas.microsoft.com/office/powerpoint/2010/main" val="12491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C711-27E0-41A3-81D2-837F49C6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D224F-7197-4CE2-B6BE-4BAAF9D6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9758F0-2E0B-49FA-8ABD-1F2E9DCF1471}"/>
              </a:ext>
            </a:extLst>
          </p:cNvPr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9D754A7-699F-47AA-AABD-3CF91D556F11}"/>
                </a:ext>
              </a:extLst>
            </p:cNvPr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622E9F-1E73-41D0-B2F2-D925137BEF37}"/>
                </a:ext>
              </a:extLst>
            </p:cNvPr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91650E-C65E-4507-8843-F04D75111F20}"/>
                </a:ext>
              </a:extLst>
            </p:cNvPr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099C0-58DC-4F6F-AD18-8C71D567588B}"/>
                </a:ext>
              </a:extLst>
            </p:cNvPr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0CAE63-70CF-4D88-840D-82FFA1B59C60}"/>
                </a:ext>
              </a:extLst>
            </p:cNvPr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72BD6B-7D06-44D8-B8B7-AFF75A01BBB9}"/>
                </a:ext>
              </a:extLst>
            </p:cNvPr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96D3D2F-6C06-4216-8E3D-3C66F8E88168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39533F-ABE3-42CA-9EE1-F160D9776D2E}"/>
                </a:ext>
              </a:extLst>
            </p:cNvPr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EE53CA8-25F8-46F0-80C7-B640FEED729C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D88A0E-A920-4B0A-8265-044A128713FA}"/>
                </a:ext>
              </a:extLst>
            </p:cNvPr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5BB6101-FD4C-4581-B8B6-D856DCC83316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C45D5EE-14BA-48A7-A5A5-3F3C025DE95C}"/>
                </a:ext>
              </a:extLst>
            </p:cNvPr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FC105C0-3945-4D09-BE89-D359994A8A76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507C3B-24E3-45B2-A4AB-77B5820D9359}"/>
                </a:ext>
              </a:extLst>
            </p:cNvPr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54576BA-D7C3-4555-947B-AA3464A151DC}"/>
                </a:ext>
              </a:extLst>
            </p:cNvPr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4EC476C-87EA-4E3E-80FE-8D67A47FEA44}"/>
                </a:ext>
              </a:extLst>
            </p:cNvPr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98D81F57-8166-4694-B367-249D04EB70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1C1D1CE0-C0EB-4D5B-A600-CCE76086B44B}"/>
                </a:ext>
              </a:extLst>
            </p:cNvPr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C465FB0C-D986-4581-B2F2-3E84F4FD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</a:p>
        </p:txBody>
      </p:sp>
    </p:spTree>
    <p:extLst>
      <p:ext uri="{BB962C8B-B14F-4D97-AF65-F5344CB8AC3E}">
        <p14:creationId xmlns:p14="http://schemas.microsoft.com/office/powerpoint/2010/main" val="2685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644C-77C7-47FD-A4D4-F2FE367A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84C7C-5F95-4512-ACB3-C0A71039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CCE6A-F0DD-4DB6-84D8-D5A673D31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55185-C044-40F9-9076-54121C7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E6F4-4446-4B80-BC0F-01FE5AE2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FE79F-E271-4805-B1F1-7587D5079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020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14769</TotalTime>
  <Words>959</Words>
  <Application>Microsoft Office PowerPoint</Application>
  <PresentationFormat>全屏显示(4:3)</PresentationFormat>
  <Paragraphs>177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Arial</vt:lpstr>
      <vt:lpstr>Arial Black</vt:lpstr>
      <vt:lpstr>Calibri</vt:lpstr>
      <vt:lpstr>DejaVu Sans Mono</vt:lpstr>
      <vt:lpstr>Times New Roman</vt:lpstr>
      <vt:lpstr>Wingdings</vt:lpstr>
      <vt:lpstr>Pixel</vt:lpstr>
      <vt:lpstr>自定义设计方案</vt:lpstr>
      <vt:lpstr>交换机转发实验</vt:lpstr>
      <vt:lpstr>提纲</vt:lpstr>
      <vt:lpstr>交换机转发</vt:lpstr>
      <vt:lpstr>交换机转发表</vt:lpstr>
      <vt:lpstr>交换机学习转发表</vt:lpstr>
      <vt:lpstr>交换机学习实现</vt:lpstr>
      <vt:lpstr>转发表结构</vt:lpstr>
      <vt:lpstr>多线程与互斥操作实现</vt:lpstr>
      <vt:lpstr>实验内容</vt:lpstr>
      <vt:lpstr>思考题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1425</cp:revision>
  <dcterms:created xsi:type="dcterms:W3CDTF">2017-02-15T05:09:36Z</dcterms:created>
  <dcterms:modified xsi:type="dcterms:W3CDTF">2020-10-14T12:52:49Z</dcterms:modified>
</cp:coreProperties>
</file>