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7" r:id="rId5"/>
    <p:sldId id="387" r:id="rId6"/>
    <p:sldId id="419" r:id="rId7"/>
    <p:sldId id="259" r:id="rId8"/>
    <p:sldId id="469" r:id="rId9"/>
    <p:sldId id="428" r:id="rId10"/>
    <p:sldId id="382" r:id="rId11"/>
    <p:sldId id="434" r:id="rId12"/>
    <p:sldId id="437" r:id="rId13"/>
    <p:sldId id="461" r:id="rId14"/>
    <p:sldId id="503" r:id="rId15"/>
    <p:sldId id="491" r:id="rId16"/>
    <p:sldId id="492" r:id="rId17"/>
    <p:sldId id="508" r:id="rId18"/>
    <p:sldId id="509" r:id="rId19"/>
    <p:sldId id="506" r:id="rId20"/>
    <p:sldId id="507" r:id="rId21"/>
    <p:sldId id="495" r:id="rId22"/>
    <p:sldId id="498" r:id="rId23"/>
    <p:sldId id="500" r:id="rId24"/>
    <p:sldId id="501" r:id="rId25"/>
    <p:sldId id="502" r:id="rId26"/>
    <p:sldId id="504" r:id="rId27"/>
    <p:sldId id="510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6633" autoAdjust="0"/>
  </p:normalViewPr>
  <p:slideViewPr>
    <p:cSldViewPr snapToGrid="0">
      <p:cViewPr varScale="1">
        <p:scale>
          <a:sx n="62" d="100"/>
          <a:sy n="62" d="100"/>
        </p:scale>
        <p:origin x="1440" y="72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11/10/2017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Goedeavond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Mijn</a:t>
            </a:r>
            <a:r>
              <a:rPr lang="nl-NL" baseline="0" dirty="0" smtClean="0"/>
              <a:t> naam is Johannes Sim.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Docker volume create </a:t>
            </a:r>
            <a:r>
              <a:rPr lang="en-US" dirty="0" err="1" smtClean="0"/>
              <a:t>redisstore</a:t>
            </a:r>
            <a:endParaRPr lang="en-US" dirty="0" smtClean="0"/>
          </a:p>
          <a:p>
            <a:r>
              <a:rPr lang="en-US" dirty="0" smtClean="0"/>
              <a:t>Docker volume inspect</a:t>
            </a:r>
          </a:p>
          <a:p>
            <a:endParaRPr lang="en-US" dirty="0" smtClean="0"/>
          </a:p>
          <a:p>
            <a:r>
              <a:rPr lang="en-US" dirty="0" smtClean="0"/>
              <a:t>--v </a:t>
            </a:r>
            <a:r>
              <a:rPr lang="en-US" dirty="0" err="1" smtClean="0"/>
              <a:t>redisstore</a:t>
            </a:r>
            <a:r>
              <a:rPr lang="en-US" dirty="0" smtClean="0"/>
              <a:t>:/data</a:t>
            </a:r>
          </a:p>
          <a:p>
            <a:endParaRPr lang="en-US" dirty="0" smtClean="0"/>
          </a:p>
          <a:p>
            <a:r>
              <a:rPr lang="en-US" dirty="0" smtClean="0"/>
              <a:t>VB: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6379:6379 --name </a:t>
            </a:r>
            <a:r>
              <a:rPr lang="nl-NL" dirty="0" err="1" smtClean="0"/>
              <a:t>redis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-v </a:t>
            </a:r>
            <a:r>
              <a:rPr lang="nl-NL" dirty="0" err="1" smtClean="0"/>
              <a:t>redisstore</a:t>
            </a:r>
            <a:r>
              <a:rPr lang="nl-NL" dirty="0" smtClean="0"/>
              <a:t>:/data redis:3.2-alpine</a:t>
            </a:r>
          </a:p>
          <a:p>
            <a:endParaRPr lang="en-US" dirty="0" smtClean="0"/>
          </a:p>
          <a:p>
            <a:r>
              <a:rPr lang="en-US" dirty="0" smtClean="0"/>
              <a:t>Stop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restart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6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12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42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16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network create</a:t>
            </a:r>
            <a:r>
              <a:rPr lang="en-US" baseline="0" dirty="0" smtClean="0"/>
              <a:t> –drive bridge </a:t>
            </a:r>
            <a:r>
              <a:rPr lang="en-US" baseline="0" dirty="0" err="1" smtClean="0"/>
              <a:t>firstnetwork</a:t>
            </a:r>
            <a:endParaRPr lang="en-US" baseline="0" dirty="0" smtClean="0"/>
          </a:p>
          <a:p>
            <a:endParaRPr lang="en-US" dirty="0" smtClean="0"/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5000:5000 -e FLASK_APP=app.py -e FLASK_DEBUG=1 --name web2 -v ${PWD}:/</a:t>
            </a:r>
            <a:r>
              <a:rPr lang="nl-NL" dirty="0" err="1" smtClean="0"/>
              <a:t>app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web2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6379:6379 --name </a:t>
            </a:r>
            <a:r>
              <a:rPr lang="nl-NL" dirty="0" err="1" smtClean="0"/>
              <a:t>redis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redis:3.2-alpine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network inspect </a:t>
            </a:r>
            <a:r>
              <a:rPr lang="en-US" dirty="0" err="1" smtClean="0"/>
              <a:t>firstnetwork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web2</a:t>
            </a:r>
            <a:r>
              <a:rPr lang="en-US" baseline="0" dirty="0" smtClean="0"/>
              <a:t> </a:t>
            </a:r>
            <a:r>
              <a:rPr lang="en-US" dirty="0" smtClean="0"/>
              <a:t>ping </a:t>
            </a:r>
            <a:r>
              <a:rPr lang="en-US" dirty="0" err="1" smtClean="0"/>
              <a:t>redis</a:t>
            </a:r>
            <a:endParaRPr lang="en-US" dirty="0" smtClean="0"/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–it</a:t>
            </a:r>
            <a:r>
              <a:rPr lang="en-US" baseline="0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-cli</a:t>
            </a:r>
          </a:p>
          <a:p>
            <a:endParaRPr lang="en-US" dirty="0" smtClean="0"/>
          </a:p>
          <a:p>
            <a:r>
              <a:rPr lang="en-US" dirty="0" smtClean="0"/>
              <a:t>127.0.0.1:6379&gt; KEYS *</a:t>
            </a:r>
          </a:p>
          <a:p>
            <a:r>
              <a:rPr lang="en-US" dirty="0" smtClean="0"/>
              <a:t>1) "web2_counter"</a:t>
            </a:r>
          </a:p>
          <a:p>
            <a:r>
              <a:rPr lang="en-US" dirty="0" smtClean="0"/>
              <a:t>127.0.0.1:6379&gt; INCRBY web2_counter 100000</a:t>
            </a:r>
          </a:p>
          <a:p>
            <a:r>
              <a:rPr lang="en-US" dirty="0" smtClean="0"/>
              <a:t>(integer) 100022</a:t>
            </a:r>
          </a:p>
          <a:p>
            <a:r>
              <a:rPr lang="en-US" dirty="0" smtClean="0"/>
              <a:t>127.0.0.1:6379&gt;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17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51716" y="6341542"/>
            <a:ext cx="6210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fld id="{BEAB3AC6-8DA9-4B31-8D95-166557D2968B}" type="slidenum">
              <a:rPr lang="en-US" sz="1400" baseline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sz="14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   </a:t>
            </a:r>
            <a:r>
              <a:rPr lang="en-US" sz="14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by Johannes Sim &amp; Renzo Veldkamp</a:t>
            </a:r>
            <a:endParaRPr lang="nl-N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samples/example-voting-ap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xeyed/docker-windows-workshop" TargetMode="External"/><Relationship Id="rId2" Type="http://schemas.openxmlformats.org/officeDocument/2006/relationships/hyperlink" Target="https://dockercon.dock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RECAP DOCKER 101</a:t>
            </a:r>
            <a:br>
              <a:rPr lang="en-US" dirty="0" smtClean="0"/>
            </a:br>
            <a:r>
              <a:rPr lang="en-US" dirty="0" smtClean="0"/>
              <a:t>Docker 102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3422651"/>
            <a:ext cx="2771775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Docker container logs &lt;</a:t>
            </a:r>
            <a:r>
              <a:rPr lang="en-US" dirty="0" err="1" smtClean="0"/>
              <a:t>containername</a:t>
            </a:r>
            <a:r>
              <a:rPr lang="en-US" dirty="0" smtClean="0"/>
              <a:t>&gt;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9" y="2303249"/>
            <a:ext cx="7629099" cy="13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small compact container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BUILD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68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of use for application – command line</a:t>
            </a:r>
          </a:p>
          <a:p>
            <a:r>
              <a:rPr lang="en-US" dirty="0" smtClean="0"/>
              <a:t>One command for application with multiple containers</a:t>
            </a:r>
          </a:p>
          <a:p>
            <a:r>
              <a:rPr lang="en-US" dirty="0" smtClean="0"/>
              <a:t>YAML file – version control</a:t>
            </a:r>
          </a:p>
          <a:p>
            <a:r>
              <a:rPr lang="en-US" dirty="0" smtClean="0"/>
              <a:t>Same file for dev and ops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29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295518"/>
            <a:ext cx="5124450" cy="16954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 EXAMPLE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9" y="4513144"/>
            <a:ext cx="2466975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386" y="3939093"/>
            <a:ext cx="57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env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557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109425"/>
            <a:ext cx="7677150" cy="1009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 UP 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617539" y="1105469"/>
            <a:ext cx="5455715" cy="1900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03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only on 1 host</a:t>
            </a:r>
          </a:p>
          <a:p>
            <a:pPr lvl="1"/>
            <a:r>
              <a:rPr lang="en-US" dirty="0" smtClean="0"/>
              <a:t>DNS name</a:t>
            </a:r>
          </a:p>
          <a:p>
            <a:pPr lvl="2"/>
            <a:r>
              <a:rPr lang="en-US" dirty="0" smtClean="0"/>
              <a:t>Default bridge has no DNS due backwards compatible</a:t>
            </a:r>
          </a:p>
          <a:p>
            <a:endParaRPr lang="en-US" dirty="0"/>
          </a:p>
          <a:p>
            <a:r>
              <a:rPr lang="en-US" dirty="0" smtClean="0"/>
              <a:t>Docker network create -–driver bridge &lt;network-name&gt;</a:t>
            </a:r>
            <a:endParaRPr lang="nl-NL" dirty="0" smtClean="0"/>
          </a:p>
          <a:p>
            <a:endParaRPr lang="en-US" dirty="0" smtClean="0"/>
          </a:p>
          <a:p>
            <a:r>
              <a:rPr lang="en-US" dirty="0" smtClean="0"/>
              <a:t>Run with: --net &lt;name&gt;</a:t>
            </a:r>
          </a:p>
          <a:p>
            <a:endParaRPr lang="en-US" dirty="0"/>
          </a:p>
          <a:p>
            <a:r>
              <a:rPr lang="en-US" dirty="0" smtClean="0"/>
              <a:t>Check with:</a:t>
            </a:r>
          </a:p>
          <a:p>
            <a:pPr lvl="1"/>
            <a:r>
              <a:rPr lang="en-US" dirty="0" smtClean="0"/>
              <a:t>Docker network inspect</a:t>
            </a:r>
          </a:p>
          <a:p>
            <a:pPr lvl="1"/>
            <a:r>
              <a:rPr lang="en-US" dirty="0" smtClean="0"/>
              <a:t>Docker container exec –it &lt;container-name&gt; ping &lt;container-name&gt;</a:t>
            </a: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Docker BRIDGE network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6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create volume &lt;name&gt;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volume inspect</a:t>
            </a:r>
          </a:p>
          <a:p>
            <a:endParaRPr lang="en-US" dirty="0"/>
          </a:p>
          <a:p>
            <a:r>
              <a:rPr lang="en-US" dirty="0" smtClean="0"/>
              <a:t>Use with –v &lt;name&gt;:&lt;directory of data&gt;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VOLUME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17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900" dirty="0" smtClean="0"/>
              <a:t>Why</a:t>
            </a:r>
          </a:p>
          <a:p>
            <a:pPr lvl="1"/>
            <a:r>
              <a:rPr lang="en-US" sz="4200" dirty="0" smtClean="0"/>
              <a:t>Example from Docker</a:t>
            </a:r>
          </a:p>
          <a:p>
            <a:pPr lvl="1"/>
            <a:r>
              <a:rPr lang="en-US" sz="4200" dirty="0" smtClean="0"/>
              <a:t>Start with 1 Docker-compose command</a:t>
            </a:r>
          </a:p>
          <a:p>
            <a:pPr lvl="1"/>
            <a:r>
              <a:rPr lang="en-US" sz="4200" dirty="0" smtClean="0"/>
              <a:t>Also with build command</a:t>
            </a:r>
          </a:p>
          <a:p>
            <a:pPr lvl="1"/>
            <a:endParaRPr lang="en-US" sz="4200" dirty="0" smtClean="0"/>
          </a:p>
          <a:p>
            <a:pPr lvl="1"/>
            <a:endParaRPr lang="en-US" sz="4200" dirty="0"/>
          </a:p>
          <a:p>
            <a:r>
              <a:rPr lang="en-US" sz="5900" dirty="0" smtClean="0"/>
              <a:t>What:</a:t>
            </a:r>
          </a:p>
          <a:p>
            <a:pPr lvl="1"/>
            <a:r>
              <a:rPr lang="en-US" sz="5700" dirty="0" smtClean="0"/>
              <a:t>Voting app</a:t>
            </a:r>
          </a:p>
          <a:p>
            <a:pPr lvl="1"/>
            <a:r>
              <a:rPr lang="en-US" sz="4200" dirty="0" smtClean="0"/>
              <a:t>5 </a:t>
            </a:r>
            <a:r>
              <a:rPr lang="en-US" sz="4200" dirty="0" err="1" smtClean="0"/>
              <a:t>Micoservices</a:t>
            </a:r>
            <a:endParaRPr lang="en-US" sz="4200" dirty="0" smtClean="0"/>
          </a:p>
          <a:p>
            <a:pPr lvl="2"/>
            <a:r>
              <a:rPr lang="en-US" sz="4200" dirty="0" smtClean="0"/>
              <a:t>Python</a:t>
            </a:r>
          </a:p>
          <a:p>
            <a:pPr lvl="2"/>
            <a:r>
              <a:rPr lang="en-US" sz="4200" dirty="0" err="1" smtClean="0"/>
              <a:t>NodeJS</a:t>
            </a:r>
            <a:endParaRPr lang="en-US" sz="4200" dirty="0" smtClean="0"/>
          </a:p>
          <a:p>
            <a:pPr lvl="2"/>
            <a:r>
              <a:rPr lang="en-US" sz="4200" dirty="0" err="1" smtClean="0"/>
              <a:t>.Net</a:t>
            </a:r>
            <a:endParaRPr lang="en-US" sz="4200" dirty="0" smtClean="0"/>
          </a:p>
          <a:p>
            <a:pPr lvl="2"/>
            <a:r>
              <a:rPr lang="en-US" sz="4200" dirty="0" err="1" smtClean="0"/>
              <a:t>Redis</a:t>
            </a:r>
            <a:endParaRPr lang="en-US" sz="4200" dirty="0" smtClean="0"/>
          </a:p>
          <a:p>
            <a:pPr lvl="2"/>
            <a:r>
              <a:rPr lang="en-US" sz="4200" dirty="0" smtClean="0"/>
              <a:t>PostgreSQL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4500" dirty="0"/>
          </a:p>
          <a:p>
            <a:pPr lvl="1"/>
            <a:endParaRPr lang="en-US" sz="4500" dirty="0" smtClean="0"/>
          </a:p>
          <a:p>
            <a:r>
              <a:rPr lang="en-US" sz="4500" dirty="0">
                <a:hlinkClick r:id="rId2"/>
              </a:rPr>
              <a:t>https://</a:t>
            </a:r>
            <a:r>
              <a:rPr lang="en-US" sz="4500" dirty="0" smtClean="0">
                <a:hlinkClick r:id="rId2"/>
              </a:rPr>
              <a:t>github.com/dockersamples/example-voting-app</a:t>
            </a:r>
            <a:r>
              <a:rPr lang="en-US" sz="4500" dirty="0" smtClean="0"/>
              <a:t> </a:t>
            </a:r>
            <a:endParaRPr lang="en-US" sz="4500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</a:t>
            </a:r>
            <a:r>
              <a:rPr lang="en-US" dirty="0" err="1" smtClean="0"/>
              <a:t>oF</a:t>
            </a:r>
            <a:r>
              <a:rPr lang="en-US" dirty="0" smtClean="0"/>
              <a:t> DOCKER</a:t>
            </a:r>
            <a:br>
              <a:rPr lang="en-US" dirty="0" smtClean="0"/>
            </a:br>
            <a:r>
              <a:rPr lang="en-US" dirty="0" smtClean="0"/>
              <a:t>VOTING Application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24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6" y="1409700"/>
            <a:ext cx="6040966" cy="4530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Application</a:t>
            </a:r>
            <a:br>
              <a:rPr lang="en-US" dirty="0" smtClean="0"/>
            </a:br>
            <a:r>
              <a:rPr lang="en-US" dirty="0" smtClean="0"/>
              <a:t>ARCHITECTURE – </a:t>
            </a:r>
            <a:r>
              <a:rPr lang="en-US" dirty="0" err="1" smtClean="0"/>
              <a:t>InfrastruCTURE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2173384" y="2620370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Webserver Linux</a:t>
            </a:r>
            <a:endParaRPr lang="nl-NL" sz="1400" dirty="0"/>
          </a:p>
        </p:txBody>
      </p:sp>
      <p:sp>
        <p:nvSpPr>
          <p:cNvPr id="5" name="Rectangle 4"/>
          <p:cNvSpPr/>
          <p:nvPr/>
        </p:nvSpPr>
        <p:spPr>
          <a:xfrm>
            <a:off x="4304710" y="2622642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Applicatie</a:t>
            </a:r>
            <a:r>
              <a:rPr lang="en-US" sz="1600" dirty="0" smtClean="0"/>
              <a:t> server</a:t>
            </a:r>
            <a:endParaRPr lang="nl-NL" sz="1600" dirty="0"/>
          </a:p>
        </p:txBody>
      </p:sp>
      <p:sp>
        <p:nvSpPr>
          <p:cNvPr id="6" name="Rectangle 5"/>
          <p:cNvSpPr/>
          <p:nvPr/>
        </p:nvSpPr>
        <p:spPr>
          <a:xfrm>
            <a:off x="1957289" y="4096606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Special server</a:t>
            </a:r>
            <a:endParaRPr lang="nl-NL" sz="1600" dirty="0"/>
          </a:p>
        </p:txBody>
      </p:sp>
      <p:sp>
        <p:nvSpPr>
          <p:cNvPr id="7" name="Rectangle 6"/>
          <p:cNvSpPr/>
          <p:nvPr/>
        </p:nvSpPr>
        <p:spPr>
          <a:xfrm>
            <a:off x="4495784" y="4096602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 server</a:t>
            </a:r>
            <a:endParaRPr lang="nl-NL" sz="1600" dirty="0"/>
          </a:p>
        </p:txBody>
      </p:sp>
      <p:sp>
        <p:nvSpPr>
          <p:cNvPr id="8" name="Rectangle 7"/>
          <p:cNvSpPr/>
          <p:nvPr/>
        </p:nvSpPr>
        <p:spPr>
          <a:xfrm>
            <a:off x="3240188" y="5584214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Webserver Wintel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5004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102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 smtClean="0"/>
              <a:t>Practical 102 Docker</a:t>
            </a:r>
          </a:p>
          <a:p>
            <a:pPr lvl="2"/>
            <a:r>
              <a:rPr lang="en-US" dirty="0" smtClean="0"/>
              <a:t>Tell / Show / </a:t>
            </a:r>
            <a:r>
              <a:rPr lang="en-US" b="1" dirty="0" smtClean="0"/>
              <a:t>DIY</a:t>
            </a:r>
            <a:endParaRPr lang="en-US" sz="2000" b="1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DockerHost</a:t>
            </a:r>
            <a:r>
              <a:rPr lang="en-US" dirty="0" smtClean="0"/>
              <a:t> with multiple </a:t>
            </a:r>
            <a:r>
              <a:rPr lang="en-US" dirty="0" err="1" smtClean="0"/>
              <a:t>conatainers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DockerHosts</a:t>
            </a:r>
            <a:r>
              <a:rPr lang="en-US" dirty="0" smtClean="0"/>
              <a:t> 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</a:t>
            </a:r>
            <a:r>
              <a:rPr lang="en-US" dirty="0" err="1" smtClean="0"/>
              <a:t>collegues</a:t>
            </a:r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6" y="1409700"/>
            <a:ext cx="6040966" cy="4530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Application</a:t>
            </a:r>
            <a:br>
              <a:rPr lang="en-US" dirty="0" smtClean="0"/>
            </a:br>
            <a:r>
              <a:rPr lang="en-US" dirty="0" smtClean="0"/>
              <a:t>ARCHITECTURE – </a:t>
            </a:r>
            <a:r>
              <a:rPr lang="en-US" dirty="0" err="1" smtClean="0"/>
              <a:t>InfrastruCTURE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1343346" y="5677469"/>
            <a:ext cx="5592194" cy="2629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DockerHost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5865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539" y="1295518"/>
            <a:ext cx="8163164" cy="4530827"/>
          </a:xfrm>
        </p:spPr>
        <p:txBody>
          <a:bodyPr/>
          <a:lstStyle/>
          <a:p>
            <a:r>
              <a:rPr lang="en-US" dirty="0" smtClean="0"/>
              <a:t>Start with 1 command: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228298" y="2914600"/>
            <a:ext cx="545910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d</a:t>
            </a:r>
            <a:r>
              <a:rPr lang="en-US" sz="3600" dirty="0" err="1" smtClean="0"/>
              <a:t>ocker</a:t>
            </a:r>
            <a:r>
              <a:rPr lang="en-US" sz="3600" dirty="0" smtClean="0"/>
              <a:t>-compose </a:t>
            </a:r>
            <a:r>
              <a:rPr lang="en-US" sz="3600" dirty="0"/>
              <a:t>up </a:t>
            </a:r>
            <a:r>
              <a:rPr lang="en-US" sz="3600" dirty="0" smtClean="0"/>
              <a:t>--build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8465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666601"/>
            <a:ext cx="8162925" cy="40169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06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647625"/>
            <a:ext cx="8162925" cy="8885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br>
              <a:rPr lang="en-US" dirty="0" smtClean="0"/>
            </a:br>
            <a:r>
              <a:rPr lang="en-US" dirty="0" smtClean="0"/>
              <a:t>Which container are running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81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https://www.docker.com</a:t>
            </a:r>
            <a:r>
              <a:rPr lang="nl-NL" dirty="0" smtClean="0">
                <a:hlinkClick r:id="rId2"/>
              </a:rPr>
              <a:t>/</a:t>
            </a:r>
            <a:endParaRPr lang="nl-NL" dirty="0">
              <a:hlinkClick r:id="rId2"/>
            </a:endParaRPr>
          </a:p>
          <a:p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://dockercon.docker.com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 - </a:t>
            </a:r>
            <a:r>
              <a:rPr lang="nl-NL" dirty="0" smtClean="0"/>
              <a:t>video’s</a:t>
            </a:r>
          </a:p>
          <a:p>
            <a:endParaRPr lang="en-US" dirty="0"/>
          </a:p>
          <a:p>
            <a:r>
              <a:rPr lang="en-US" dirty="0" smtClean="0"/>
              <a:t>Workshops: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github.com/sixeyed/docker-windows-workshop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smtClean="0"/>
              <a:t>Windows containers)</a:t>
            </a:r>
          </a:p>
          <a:p>
            <a:pPr lvl="1"/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79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CE 17.06.2.-ce</a:t>
            </a:r>
          </a:p>
          <a:p>
            <a:pPr lvl="1"/>
            <a:endParaRPr lang="en-US" dirty="0"/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102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Summary Docker 101</a:t>
            </a: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 smtClean="0"/>
              <a:t>Multi-stage build</a:t>
            </a:r>
          </a:p>
          <a:p>
            <a:r>
              <a:rPr lang="en-US" sz="2600" b="1" dirty="0" smtClean="0"/>
              <a:t>Docker compose</a:t>
            </a:r>
          </a:p>
          <a:p>
            <a:endParaRPr lang="en-US" sz="2600" b="1" dirty="0"/>
          </a:p>
          <a:p>
            <a:r>
              <a:rPr lang="en-US" sz="2600" b="1" dirty="0" smtClean="0"/>
              <a:t>Examples:</a:t>
            </a:r>
          </a:p>
          <a:p>
            <a:pPr lvl="1"/>
            <a:r>
              <a:rPr lang="en-US" sz="2400" b="1" dirty="0" smtClean="0"/>
              <a:t>OSS </a:t>
            </a:r>
          </a:p>
          <a:p>
            <a:pPr lvl="1"/>
            <a:r>
              <a:rPr lang="en-US" sz="2400" b="1" dirty="0" smtClean="0"/>
              <a:t>Docker voting app</a:t>
            </a:r>
            <a:endParaRPr lang="en-US" sz="2400" b="1" dirty="0"/>
          </a:p>
          <a:p>
            <a:pPr marL="265107" lvl="1" indent="0">
              <a:buNone/>
            </a:pPr>
            <a:endParaRPr lang="en-US" sz="2400" b="1" dirty="0"/>
          </a:p>
          <a:p>
            <a:r>
              <a:rPr lang="en-US" sz="2600" b="1" dirty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DOCKER Definition</a:t>
            </a:r>
            <a:br>
              <a:rPr lang="en-US" dirty="0" smtClean="0"/>
            </a:br>
            <a:r>
              <a:rPr lang="en-US" sz="1800" dirty="0"/>
              <a:t>FOUND on INTERNET</a:t>
            </a: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is 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in MY MACHINE</a:t>
            </a:r>
            <a:br>
              <a:rPr lang="en-US" dirty="0" smtClean="0"/>
            </a:br>
            <a:r>
              <a:rPr lang="en-US" dirty="0" smtClean="0"/>
              <a:t>APP in A 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3"/>
            <a:ext cx="5178720" cy="45307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6" y="4934648"/>
            <a:ext cx="310283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 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718671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9" y="1543318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On-screen Show (4:3)</PresentationFormat>
  <Paragraphs>233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Tahoma</vt:lpstr>
      <vt:lpstr>Kantoorthema</vt:lpstr>
      <vt:lpstr>RECAP DOCKER 101 Docker 102    </vt:lpstr>
      <vt:lpstr>Docker 102</vt:lpstr>
      <vt:lpstr>DISCLAIMER</vt:lpstr>
      <vt:lpstr>CoNTENT Docker 102</vt:lpstr>
      <vt:lpstr>OUR DOCKER Definition FOUND on INTERNET</vt:lpstr>
      <vt:lpstr>WORKS in MY MACHINE APP in A Container</vt:lpstr>
      <vt:lpstr>Build – SHIP - RUN</vt:lpstr>
      <vt:lpstr>TOPIC: DOCKER ARCHITECTURE  HigH LEVEL</vt:lpstr>
      <vt:lpstr>TOPIC: DOCKER ARCHITECTURE HigH LEVEL</vt:lpstr>
      <vt:lpstr>Docker Command</vt:lpstr>
      <vt:lpstr>Logging</vt:lpstr>
      <vt:lpstr>MULTISTAGE BUILD</vt:lpstr>
      <vt:lpstr>DOCKER COMPOSE</vt:lpstr>
      <vt:lpstr>DOCKER COMPOSE EXAMPLE</vt:lpstr>
      <vt:lpstr>DOCKER-COMPOSE UP </vt:lpstr>
      <vt:lpstr>NEW Docker BRIDGE network</vt:lpstr>
      <vt:lpstr>DOCKER VOLUME</vt:lpstr>
      <vt:lpstr>EASE oF DOCKER VOTING Application</vt:lpstr>
      <vt:lpstr>VOTING Application ARCHITECTURE – InfrastruCTURE </vt:lpstr>
      <vt:lpstr>VOTING Application ARCHITECTURE – InfrastruCTURE </vt:lpstr>
      <vt:lpstr>VOTING APP</vt:lpstr>
      <vt:lpstr>VOTING app</vt:lpstr>
      <vt:lpstr>VOTING app Which container are running</vt:lpstr>
      <vt:lpstr>TIPS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AgileCDDEvOps</dc:title>
  <dc:subject>Centric corporate template</dc:subject>
  <dc:creator>Johannes.Sim@centric.eu</dc:creator>
  <cp:lastModifiedBy>Sim, Johannes</cp:lastModifiedBy>
  <cp:revision>520</cp:revision>
  <dcterms:created xsi:type="dcterms:W3CDTF">2013-07-23T12:22:34Z</dcterms:created>
  <dcterms:modified xsi:type="dcterms:W3CDTF">2017-11-10T17:34:51Z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