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6" r:id="rId7"/>
    <p:sldId id="270" r:id="rId8"/>
    <p:sldId id="274" r:id="rId9"/>
    <p:sldId id="267" r:id="rId10"/>
    <p:sldId id="268" r:id="rId11"/>
    <p:sldId id="269" r:id="rId12"/>
    <p:sldId id="272" r:id="rId13"/>
    <p:sldId id="275" r:id="rId14"/>
    <p:sldId id="276" r:id="rId15"/>
    <p:sldId id="271" r:id="rId16"/>
    <p:sldId id="263" r:id="rId17"/>
    <p:sldId id="277" r:id="rId18"/>
    <p:sldId id="264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2" autoAdjust="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7/12/2017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tientallen</a:t>
            </a:r>
            <a:r>
              <a:rPr lang="en-US" baseline="0" dirty="0" smtClean="0"/>
              <a:t> applicaties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checking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obv </a:t>
            </a:r>
            <a:r>
              <a:rPr lang="en-US" dirty="0" err="1" smtClean="0"/>
              <a:t>NuGet</a:t>
            </a:r>
            <a:r>
              <a:rPr lang="en-US" dirty="0" smtClean="0"/>
              <a:t>-packages</a:t>
            </a:r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6146A49-396F-4422-B80E-A51B1B6A1D89}" type="datetime4">
              <a:rPr lang="nl-NL" smtClean="0"/>
              <a:t>12 juli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8AE-89E8-4026-950D-4651008C2D15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CA3F-F000-4641-83AD-70C0DA34B9EC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720-7772-40F6-9BF7-6C09B4878A89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9B9C-FEF2-40F2-9E9B-B7865E4F9E63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568-1449-461F-B5D6-9D1ADC76B857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242A-376D-4342-B11F-3D5EA631C525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009C-FD37-4B5F-AF0A-69B7D4780F1C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801-9BFD-4E03-8768-44E997ED2817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18C2-35E1-488A-AAD2-6F80D661AD97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54D-C261-4001-9A7C-D976C5F539B3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2F0BFAD-BB40-438F-8CCA-C252ECCF380E}" type="datetime4">
              <a:rPr lang="nl-NL" smtClean="0"/>
              <a:t>12 juli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4A36-26F8-4526-865B-CB6411AF2FED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0FD552A-BF63-424A-8743-16C5B55574F1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419C7D8-8608-4620-BB46-7B069BE80D9C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3423DBD-E193-4094-9AD2-AADB06AA0E18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E52-56C7-4F1E-B008-5AF242529B37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97A6-6894-43EF-9493-A236700900A9}" type="datetime4">
              <a:rPr lang="nl-NL" smtClean="0"/>
              <a:t>12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2807352-4D2C-437D-8251-0EBD5F10484A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8CEBB34-5830-4087-A9B6-CF807CBDEBB5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5B1A8591-7DD8-46AA-9268-D03F9E550750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6B1637-9DC7-4748-9D6C-14657FE2DBCA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F7F9350-4977-4208-AB70-7DBB4F6DA6E1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BAC6D68-A2A6-459C-A0E6-33015DD0FA88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908B46D-A78D-4E90-84C4-BD748181F33E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C53D15C-1249-4B22-A07A-F92C54898D6A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ADBE7AD-AB98-45ED-A34B-69CAF16B5E59}" type="datetime4">
              <a:rPr lang="nl-NL" sz="900" cap="all" smtClean="0">
                <a:solidFill>
                  <a:srgbClr val="009036"/>
                </a:solidFill>
              </a:rPr>
              <a:t>12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(4:3)</PresentationFormat>
  <Paragraphs>189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Kantoorthema</vt:lpstr>
      <vt:lpstr>Microservices hosted by Docker</vt:lpstr>
      <vt:lpstr>onderwerpen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docker</vt:lpstr>
      <vt:lpstr>containers</vt:lpstr>
      <vt:lpstr>Hosting</vt:lpstr>
      <vt:lpstr>Aan de slag met je eigen container!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83</cp:revision>
  <dcterms:created xsi:type="dcterms:W3CDTF">2013-07-23T12:22:34Z</dcterms:created>
  <dcterms:modified xsi:type="dcterms:W3CDTF">2017-07-12T15:45:43Z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