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0" r:id="rId6"/>
    <p:sldId id="259" r:id="rId7"/>
    <p:sldId id="266" r:id="rId8"/>
    <p:sldId id="270" r:id="rId9"/>
    <p:sldId id="274" r:id="rId10"/>
    <p:sldId id="278" r:id="rId11"/>
    <p:sldId id="279" r:id="rId12"/>
    <p:sldId id="271" r:id="rId13"/>
    <p:sldId id="277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2105" autoAdjust="0"/>
  </p:normalViewPr>
  <p:slideViewPr>
    <p:cSldViewPr snapToGrid="0">
      <p:cViewPr varScale="1">
        <p:scale>
          <a:sx n="75" d="100"/>
          <a:sy n="75" d="100"/>
        </p:scale>
        <p:origin x="2179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11/2/2018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endParaRPr lang="en-US" dirty="0"/>
          </a:p>
          <a:p>
            <a:r>
              <a:rPr lang="en-US" dirty="0" err="1"/>
              <a:t>Losse</a:t>
            </a:r>
            <a:r>
              <a:rPr lang="en-US" dirty="0"/>
              <a:t>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Temporeel</a:t>
            </a:r>
            <a:r>
              <a:rPr lang="en-US" baseline="0" dirty="0"/>
              <a:t> onafhankelijk van elkaar</a:t>
            </a:r>
          </a:p>
          <a:p>
            <a:endParaRPr lang="en-US" baseline="0" dirty="0"/>
          </a:p>
          <a:p>
            <a:r>
              <a:rPr lang="en-US" baseline="0" dirty="0"/>
              <a:t>Inter-service communicatie obv REST of message bus (</a:t>
            </a:r>
            <a:r>
              <a:rPr lang="en-US" baseline="0" dirty="0" err="1"/>
              <a:t>bijv</a:t>
            </a:r>
            <a:r>
              <a:rPr lang="en-US" baseline="0" dirty="0"/>
              <a:t>. MQ-</a:t>
            </a:r>
            <a:r>
              <a:rPr lang="en-US" baseline="0" dirty="0" err="1"/>
              <a:t>gebaseerd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Elke service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eigen</a:t>
            </a:r>
            <a:r>
              <a:rPr lang="en-US" baseline="0" dirty="0"/>
              <a:t> database, of </a:t>
            </a:r>
            <a:r>
              <a:rPr lang="en-US" baseline="0" dirty="0" err="1"/>
              <a:t>alle</a:t>
            </a:r>
            <a:r>
              <a:rPr lang="en-US" baseline="0" dirty="0"/>
              <a:t> instances van </a:t>
            </a:r>
            <a:r>
              <a:rPr lang="en-US" baseline="0" dirty="0" err="1"/>
              <a:t>een</a:t>
            </a:r>
            <a:r>
              <a:rPr lang="en-US" baseline="0" dirty="0"/>
              <a:t> service op 1 database??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</a:t>
            </a:r>
            <a:r>
              <a:rPr lang="en-US" b="1" dirty="0" err="1"/>
              <a:t>DAT</a:t>
            </a:r>
            <a:r>
              <a:rPr lang="en-US" b="1" baseline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</a:t>
            </a:r>
            <a:r>
              <a:rPr lang="en-US" baseline="0" dirty="0" err="1"/>
              <a:t>en</a:t>
            </a:r>
            <a:r>
              <a:rPr lang="en-US" baseline="0" dirty="0"/>
              <a:t>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november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november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A55384-36C5-4718-9A8B-F696915B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572348"/>
            <a:ext cx="3938588" cy="52656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BB11-FF08-4F5E-89BB-4B2F72D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november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294A-607B-420F-9F6D-047CA73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E8D336-78A6-45A6-B03B-192A3A45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21C58-4215-4707-868A-670FACAE2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7" y="473075"/>
            <a:ext cx="8748713" cy="698500"/>
          </a:xfrm>
        </p:spPr>
        <p:txBody>
          <a:bodyPr/>
          <a:lstStyle/>
          <a:p>
            <a:r>
              <a:rPr lang="en-US" dirty="0"/>
              <a:t>WHOAMI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8E310-42C7-4BBA-A222-704DF697BBEE}"/>
              </a:ext>
            </a:extLst>
          </p:cNvPr>
          <p:cNvSpPr txBox="1"/>
          <p:nvPr/>
        </p:nvSpPr>
        <p:spPr>
          <a:xfrm>
            <a:off x="497840" y="124968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1995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@ Centric (SP midden)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, NG</a:t>
            </a:r>
          </a:p>
        </p:txBody>
      </p:sp>
    </p:spTree>
    <p:extLst>
      <p:ext uri="{BB962C8B-B14F-4D97-AF65-F5344CB8AC3E}">
        <p14:creationId xmlns:p14="http://schemas.microsoft.com/office/powerpoint/2010/main" val="3225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Microservices-architectuur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(Nieuwe) Mogelijkheden</a:t>
            </a:r>
          </a:p>
          <a:p>
            <a:pPr>
              <a:spcAft>
                <a:spcPts val="600"/>
              </a:spcAft>
            </a:pPr>
            <a:r>
              <a:rPr lang="en-US" dirty="0"/>
              <a:t>O</a:t>
            </a:r>
            <a:r>
              <a:rPr lang="nl-NL" dirty="0" err="1"/>
              <a:t>nderlinge</a:t>
            </a:r>
            <a:r>
              <a:rPr lang="nl-NL" dirty="0"/>
              <a:t> communicatie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/>
              <a:t>microservices-architectuur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Bugfixes</a:t>
            </a:r>
            <a:r>
              <a:rPr lang="nl-NL" dirty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/>
              <a:t>(Nieuwe) Mogelijkheden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een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r>
              <a:rPr lang="en-US" dirty="0"/>
              <a:t>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november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3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6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176202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1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5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november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5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224841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68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3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1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5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0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5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Performance 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On-screen Show (4:3)</PresentationFormat>
  <Paragraphs>141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Kantoorthema</vt:lpstr>
      <vt:lpstr>Microservices 101</vt:lpstr>
      <vt:lpstr>WHOAMI</vt:lpstr>
      <vt:lpstr>onderwerpen</vt:lpstr>
      <vt:lpstr>microservices-architectuur</vt:lpstr>
      <vt:lpstr>(Nieuwe) Mogelijkheden</vt:lpstr>
      <vt:lpstr>onderlinge communicatie</vt:lpstr>
      <vt:lpstr>Communicatie via rest</vt:lpstr>
      <vt:lpstr>Communicatie via een bus</vt:lpstr>
      <vt:lpstr>Hosting</vt:lpstr>
      <vt:lpstr>Vragen?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112</cp:revision>
  <dcterms:created xsi:type="dcterms:W3CDTF">2013-07-23T12:22:34Z</dcterms:created>
  <dcterms:modified xsi:type="dcterms:W3CDTF">2018-11-02T16:05:44Z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