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81" r:id="rId6"/>
    <p:sldId id="259" r:id="rId7"/>
    <p:sldId id="279" r:id="rId8"/>
    <p:sldId id="280" r:id="rId9"/>
    <p:sldId id="282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63" d="100"/>
          <a:sy n="63" d="100"/>
        </p:scale>
        <p:origin x="2026" y="6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10/5/2018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101 </a:t>
            </a:r>
            <a:r>
              <a:rPr lang="en-US" dirty="0" err="1"/>
              <a:t>ervaring</a:t>
            </a:r>
            <a:r>
              <a:rPr lang="en-US" dirty="0"/>
              <a:t> met 1 container: build, run, debug,</a:t>
            </a:r>
            <a:r>
              <a:rPr lang="en-US" baseline="0" dirty="0"/>
              <a:t> push, pull</a:t>
            </a:r>
          </a:p>
          <a:p>
            <a:r>
              <a:rPr lang="en-US" b="1" baseline="0" dirty="0" err="1"/>
              <a:t>inclusief</a:t>
            </a:r>
            <a:r>
              <a:rPr lang="en-US" b="0" baseline="0" dirty="0"/>
              <a:t>: Git- </a:t>
            </a:r>
            <a:r>
              <a:rPr lang="en-US" b="0" baseline="0" dirty="0" err="1"/>
              <a:t>en</a:t>
            </a:r>
            <a:r>
              <a:rPr lang="en-US" b="0" baseline="0" dirty="0"/>
              <a:t> Docker-</a:t>
            </a:r>
            <a:r>
              <a:rPr lang="en-US" b="0" baseline="0" dirty="0" err="1"/>
              <a:t>installatie</a:t>
            </a:r>
            <a:r>
              <a:rPr lang="en-US" b="0" baseline="0" dirty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docker</a:t>
            </a:r>
            <a:r>
              <a:rPr lang="en-US" dirty="0"/>
              <a:t> 101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101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102: </a:t>
            </a:r>
            <a:r>
              <a:rPr lang="en-US" dirty="0" err="1"/>
              <a:t>meerdere</a:t>
            </a:r>
            <a:r>
              <a:rPr lang="en-US" dirty="0"/>
              <a:t> containers die </a:t>
            </a:r>
            <a:r>
              <a:rPr lang="en-US" dirty="0" err="1"/>
              <a:t>samen</a:t>
            </a:r>
            <a:r>
              <a:rPr lang="en-US" baseline="0" dirty="0" err="1"/>
              <a:t>werken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102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102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103: container orchestration</a:t>
            </a:r>
            <a:endParaRPr lang="en-US" baseline="0" dirty="0"/>
          </a:p>
          <a:p>
            <a:r>
              <a:rPr lang="en-US" baseline="0" dirty="0"/>
              <a:t>Microservices: casus ATX</a:t>
            </a:r>
          </a:p>
          <a:p>
            <a:endParaRPr lang="en-US" baseline="0" dirty="0"/>
          </a:p>
          <a:p>
            <a:r>
              <a:rPr lang="en-US" baseline="0" dirty="0"/>
              <a:t>N.B. </a:t>
            </a:r>
            <a:r>
              <a:rPr lang="en-US" baseline="0" dirty="0" err="1"/>
              <a:t>evaluatieformulieren</a:t>
            </a:r>
            <a:r>
              <a:rPr lang="en-US" baseline="0" dirty="0"/>
              <a:t> Hans Kamphorst!!!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04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5 oktober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5 oktober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br>
              <a:rPr lang="en-US" dirty="0"/>
            </a:br>
            <a:r>
              <a:rPr lang="en-US" dirty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Kennis</a:t>
            </a:r>
            <a:r>
              <a:rPr lang="en-US" dirty="0"/>
              <a:t> over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 err="1"/>
              <a:t>Kennis</a:t>
            </a:r>
            <a:r>
              <a:rPr lang="en-US" dirty="0"/>
              <a:t> over Docker / containers</a:t>
            </a:r>
          </a:p>
          <a:p>
            <a:r>
              <a:rPr lang="en-US" dirty="0" err="1"/>
              <a:t>Praktische</a:t>
            </a:r>
            <a:r>
              <a:rPr lang="en-US" dirty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08DCA-9C51-4E9E-A1C5-B5319191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35" y="2148207"/>
            <a:ext cx="3592567" cy="35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/>
              <a:t>Docker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Referenties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Verwachtingen</a:t>
            </a:r>
          </a:p>
          <a:p>
            <a:r>
              <a:rPr lang="nl-NL" dirty="0"/>
              <a:t>16:15 Introductie</a:t>
            </a:r>
          </a:p>
          <a:p>
            <a:r>
              <a:rPr lang="nl-NL" dirty="0"/>
              <a:t>16:30 Microservices 101 (</a:t>
            </a:r>
            <a:r>
              <a:rPr lang="nl-NL" dirty="0" err="1"/>
              <a:t>hallelujah</a:t>
            </a:r>
            <a:r>
              <a:rPr lang="nl-NL" dirty="0"/>
              <a:t>)</a:t>
            </a:r>
          </a:p>
          <a:p>
            <a:r>
              <a:rPr lang="nl-NL" dirty="0"/>
              <a:t>17:30 Docker 101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en-US" dirty="0"/>
              <a:t>1</a:t>
            </a:r>
            <a:r>
              <a:rPr lang="nl-NL" dirty="0"/>
              <a:t>8:30 Docker 101</a:t>
            </a:r>
          </a:p>
          <a:p>
            <a:r>
              <a:rPr lang="nl-NL" dirty="0"/>
              <a:t>19:00 Opdracht 1 container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BDE02-4E48-49E4-A571-58C1DDDB9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24" y="3239911"/>
            <a:ext cx="3375378" cy="25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1</a:t>
            </a:r>
          </a:p>
          <a:p>
            <a:r>
              <a:rPr lang="nl-NL" dirty="0"/>
              <a:t>16:15 Microservices 102 (realisme)</a:t>
            </a:r>
          </a:p>
          <a:p>
            <a:r>
              <a:rPr lang="nl-NL" dirty="0"/>
              <a:t>17:00 Docker 102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nl-NL" dirty="0"/>
              <a:t>18:30 </a:t>
            </a:r>
            <a:r>
              <a:rPr lang="en-US" dirty="0"/>
              <a:t>O</a:t>
            </a:r>
            <a:r>
              <a:rPr lang="nl-NL" dirty="0" err="1"/>
              <a:t>efening</a:t>
            </a:r>
            <a:r>
              <a:rPr lang="nl-NL" dirty="0"/>
              <a:t> 2 containers</a:t>
            </a:r>
          </a:p>
          <a:p>
            <a:r>
              <a:rPr lang="nl-NL" dirty="0"/>
              <a:t>20:15 Afronding &amp; korte evaluatie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8C290-7F04-4D52-A362-B785A7F6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7" y="3557488"/>
            <a:ext cx="4141261" cy="2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2</a:t>
            </a:r>
          </a:p>
          <a:p>
            <a:r>
              <a:rPr lang="nl-NL" dirty="0"/>
              <a:t>16:15 Microservices 103 (mineur)</a:t>
            </a:r>
          </a:p>
          <a:p>
            <a:r>
              <a:rPr lang="nl-NL" dirty="0"/>
              <a:t>17:00 Docker 103</a:t>
            </a:r>
          </a:p>
          <a:p>
            <a:r>
              <a:rPr lang="en-US" dirty="0"/>
              <a:t>18:00 Diner</a:t>
            </a:r>
            <a:endParaRPr lang="nl-NL" dirty="0"/>
          </a:p>
          <a:p>
            <a:r>
              <a:rPr lang="nl-NL" dirty="0"/>
              <a:t>18:30 Real-life casus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39A10-FC7D-42BF-9E83-744BA0BE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70" y="3050421"/>
            <a:ext cx="6146032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63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(4:3)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Microservices hosted by Docker</vt:lpstr>
      <vt:lpstr>Doelstellingen</vt:lpstr>
      <vt:lpstr>onderwerpen</vt:lpstr>
      <vt:lpstr>Programma Dag 1</vt:lpstr>
      <vt:lpstr>Programma Dag 2</vt:lpstr>
      <vt:lpstr>Programma Dag 3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104</cp:revision>
  <dcterms:created xsi:type="dcterms:W3CDTF">2013-07-23T12:22:34Z</dcterms:created>
  <dcterms:modified xsi:type="dcterms:W3CDTF">2018-10-05T12:33:15Z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