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81" r:id="rId6"/>
    <p:sldId id="259" r:id="rId7"/>
    <p:sldId id="279" r:id="rId8"/>
    <p:sldId id="28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03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10/31/2017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101 </a:t>
            </a:r>
            <a:r>
              <a:rPr lang="en-US" dirty="0" err="1" smtClean="0"/>
              <a:t>ervaring</a:t>
            </a:r>
            <a:r>
              <a:rPr lang="en-US" dirty="0" smtClean="0"/>
              <a:t> met 1 container: build, run, debug,</a:t>
            </a:r>
            <a:r>
              <a:rPr lang="en-US" baseline="0" dirty="0" smtClean="0"/>
              <a:t> push, pull</a:t>
            </a:r>
          </a:p>
          <a:p>
            <a:r>
              <a:rPr lang="en-US" b="1" baseline="0" dirty="0" err="1" smtClean="0"/>
              <a:t>inclusief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Git</a:t>
            </a:r>
            <a:r>
              <a:rPr lang="en-US" b="0" baseline="0" dirty="0" smtClean="0"/>
              <a:t>-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Docker-</a:t>
            </a:r>
            <a:r>
              <a:rPr lang="en-US" b="0" baseline="0" dirty="0" err="1" smtClean="0"/>
              <a:t>installatie</a:t>
            </a:r>
            <a:r>
              <a:rPr lang="en-US" b="0" baseline="0" smtClean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102: </a:t>
            </a:r>
            <a:r>
              <a:rPr lang="en-US" dirty="0" err="1" smtClean="0"/>
              <a:t>meerdere</a:t>
            </a:r>
            <a:r>
              <a:rPr lang="en-US" dirty="0" smtClean="0"/>
              <a:t> containers die </a:t>
            </a:r>
            <a:r>
              <a:rPr lang="en-US" dirty="0" err="1" smtClean="0"/>
              <a:t>samen</a:t>
            </a:r>
            <a:r>
              <a:rPr lang="en-US" baseline="0" dirty="0" err="1" smtClean="0"/>
              <a:t>werken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N.B. </a:t>
            </a:r>
            <a:r>
              <a:rPr lang="en-US" baseline="0" dirty="0" err="1" smtClean="0"/>
              <a:t>evaluatieformulieren</a:t>
            </a:r>
            <a:r>
              <a:rPr lang="en-US" baseline="0" dirty="0" smtClean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31 oktober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31 oktober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Docker / </a:t>
            </a:r>
            <a:r>
              <a:rPr lang="en-US" dirty="0" smtClean="0"/>
              <a:t>containers</a:t>
            </a:r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101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101</a:t>
            </a:r>
          </a:p>
          <a:p>
            <a:r>
              <a:rPr lang="nl-NL" dirty="0" smtClean="0"/>
              <a:t>Workshop </a:t>
            </a:r>
            <a:r>
              <a:rPr lang="nl-NL" dirty="0" err="1" smtClean="0"/>
              <a:t>Docker</a:t>
            </a:r>
            <a:r>
              <a:rPr lang="nl-NL" dirty="0" smtClean="0"/>
              <a:t> container (OSS)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dag 1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102 (real-life casus)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/>
              <a:t>102 (OSS  en .</a:t>
            </a:r>
            <a:r>
              <a:rPr lang="nl-NL" dirty="0" smtClean="0"/>
              <a:t>Net)</a:t>
            </a:r>
          </a:p>
          <a:p>
            <a:r>
              <a:rPr lang="nl-NL" dirty="0"/>
              <a:t>Workshop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microservices</a:t>
            </a:r>
            <a:endParaRPr lang="nl-NL" dirty="0"/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(4:3)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Kantoorthema</vt:lpstr>
      <vt:lpstr>Microservices hosted by Docker</vt:lpstr>
      <vt:lpstr>Doelstellingen</vt:lpstr>
      <vt:lpstr>onderwerpen</vt:lpstr>
      <vt:lpstr>Programma Dag 1</vt:lpstr>
      <vt:lpstr>Programma Dag 2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98</cp:revision>
  <dcterms:created xsi:type="dcterms:W3CDTF">2013-07-23T12:22:34Z</dcterms:created>
  <dcterms:modified xsi:type="dcterms:W3CDTF">2017-10-31T13:53:54Z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