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5" r:id="rId7"/>
    <p:sldId id="268" r:id="rId8"/>
    <p:sldId id="266" r:id="rId9"/>
    <p:sldId id="264" r:id="rId10"/>
    <p:sldId id="267" r:id="rId11"/>
    <p:sldId id="26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3740"/>
        <p:guide orient="horz" pos="298"/>
        <p:guide orient="horz" pos="881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6/20/2018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0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3EFC8CF-4518-483E-BF81-82F49AAE742C}" type="datetime4">
              <a:rPr lang="en-US" smtClean="0"/>
              <a:t>June 20,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4E-12C0-48C6-9B7C-10AB48AF096F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7C43-8D60-4091-8099-68069052AA82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6EB9-4637-4CE3-BF61-F6FF621A0402}" type="datetimeFigureOut">
              <a:rPr lang="nl-NL" smtClean="0"/>
              <a:t>20-6-2018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B92283B-BB50-4A5A-AB46-952FE70324D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5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724A0-D062-4236-A510-F790F3437765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Johannes Sim &amp; Renzo Veldkamp</a:t>
            </a:r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DC6FA-E074-461E-85C1-5F37BBB11875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BD9-217D-4A1B-8BA6-D64A6347B4DD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CD8-0F6E-4656-AAAE-25D9EFE02704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C43D-B778-4E6E-9DE4-2562B282C36C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BD9F4-73FB-4C4F-A1B9-CDB31947F036}" type="datetime4">
              <a:rPr lang="en-US" smtClean="0"/>
              <a:pPr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Johannes Sim &amp; Renzo Veldkamp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AA12-2DBB-44C0-A320-8645F501DBD9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Johannes Sim &amp; Renzo Veldkamp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C47E-82EB-4D17-B857-A82BDEEA48CB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3132E96-A942-483D-8432-052C34AC86C0}" type="datetime4">
              <a:rPr lang="en-US" smtClean="0">
                <a:solidFill>
                  <a:schemeClr val="tx2"/>
                </a:solidFill>
              </a:rPr>
              <a:t>June 20,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  <p:sldLayoutId id="2147483671" r:id="rId12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5CAD-33AB-4F12-B028-4B342C966897}" type="datetime4">
              <a:rPr lang="en-US" smtClean="0"/>
              <a:t>June 20,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one container running locally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Docker 101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08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Infrastructuur </a:t>
            </a:r>
            <a:r>
              <a:rPr lang="nl-NL" dirty="0" err="1"/>
              <a:t>staticws</a:t>
            </a:r>
            <a:r>
              <a:rPr lang="nl-NL" dirty="0"/>
              <a:t>-opdracht</a:t>
            </a:r>
          </a:p>
        </p:txBody>
      </p:sp>
      <p:sp>
        <p:nvSpPr>
          <p:cNvPr id="9" name="Smiley Face 8"/>
          <p:cNvSpPr/>
          <p:nvPr/>
        </p:nvSpPr>
        <p:spPr>
          <a:xfrm>
            <a:off x="2916686" y="1624055"/>
            <a:ext cx="941832" cy="877824"/>
          </a:xfrm>
          <a:prstGeom prst="smileyFac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90" y="2752059"/>
            <a:ext cx="2606184" cy="174419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7270788" y="2236498"/>
            <a:ext cx="2042809" cy="27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:80	NGINX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 flipV="1">
            <a:off x="5112975" y="3612962"/>
            <a:ext cx="2157813" cy="111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5425" y="369086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:4200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9707" y="1744448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1180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84" y="473076"/>
            <a:ext cx="10884219" cy="613624"/>
          </a:xfrm>
        </p:spPr>
        <p:txBody>
          <a:bodyPr/>
          <a:lstStyle/>
          <a:p>
            <a:r>
              <a:rPr lang="en-US" dirty="0"/>
              <a:t>Assignment 2: 2 containers with OSS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384" y="1151792"/>
            <a:ext cx="10884219" cy="47885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 err="1"/>
              <a:t>git</a:t>
            </a:r>
            <a:r>
              <a:rPr lang="en-US" dirty="0"/>
              <a:t> repository (https://github.com/RenzoVeldkamp/WorkshopDockerMicroservices.git)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Index.html in the sources of the </a:t>
            </a:r>
            <a:r>
              <a:rPr lang="en-US" i="1" dirty="0"/>
              <a:t>html</a:t>
            </a:r>
            <a:r>
              <a:rPr lang="en-US" dirty="0"/>
              <a:t>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image </a:t>
            </a:r>
            <a:r>
              <a:rPr lang="en-US" i="1" dirty="0"/>
              <a:t>html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your </a:t>
            </a:r>
            <a:r>
              <a:rPr lang="en-US" dirty="0" err="1"/>
              <a:t>favourite</a:t>
            </a:r>
            <a:r>
              <a:rPr lang="en-US" dirty="0"/>
              <a:t> movie in </a:t>
            </a:r>
            <a:r>
              <a:rPr lang="en-US" dirty="0" err="1"/>
              <a:t>movies.json</a:t>
            </a:r>
            <a:r>
              <a:rPr lang="en-US" dirty="0"/>
              <a:t> in the sources of </a:t>
            </a:r>
            <a:r>
              <a:rPr lang="en-US" i="1" dirty="0" err="1"/>
              <a:t>nodejsmovies</a:t>
            </a:r>
            <a:r>
              <a:rPr lang="en-US" dirty="0"/>
              <a:t> (remove the other movie entries)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image </a:t>
            </a:r>
            <a:r>
              <a:rPr lang="en-US" i="1" dirty="0" err="1"/>
              <a:t>nodejsmovies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the Docker network (</a:t>
            </a:r>
            <a:r>
              <a:rPr lang="en-US" b="1" dirty="0" err="1"/>
              <a:t>docker</a:t>
            </a:r>
            <a:r>
              <a:rPr lang="en-US" b="1" dirty="0"/>
              <a:t> network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containers (</a:t>
            </a:r>
            <a:r>
              <a:rPr lang="en-US" b="1" i="1" dirty="0"/>
              <a:t>docker container run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start the </a:t>
            </a:r>
            <a:r>
              <a:rPr lang="en-US" i="1" dirty="0" err="1">
                <a:sym typeface="Wingdings" panose="05000000000000000000" pitchFamily="2" charset="2"/>
              </a:rPr>
              <a:t>nodejsmovies</a:t>
            </a:r>
            <a:r>
              <a:rPr lang="en-US" dirty="0">
                <a:sym typeface="Wingdings" panose="05000000000000000000" pitchFamily="2" charset="2"/>
              </a:rPr>
              <a:t> container first, expose 2 ports (4200 and 8080) for the </a:t>
            </a:r>
            <a:r>
              <a:rPr lang="en-US" i="1" dirty="0">
                <a:sym typeface="Wingdings" panose="05000000000000000000" pitchFamily="2" charset="2"/>
              </a:rPr>
              <a:t>html</a:t>
            </a:r>
            <a:r>
              <a:rPr lang="en-US" dirty="0">
                <a:sym typeface="Wingdings" panose="05000000000000000000" pitchFamily="2" charset="2"/>
              </a:rPr>
              <a:t> container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that all containers are running (</a:t>
            </a:r>
            <a:r>
              <a:rPr lang="en-US" b="1" i="1" dirty="0" err="1"/>
              <a:t>docker</a:t>
            </a:r>
            <a:r>
              <a:rPr lang="en-US" b="1" i="1" dirty="0"/>
              <a:t> container ls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Verify 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if the complete application is working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3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Infrastructuur OSS-opdracht</a:t>
            </a:r>
          </a:p>
        </p:txBody>
      </p:sp>
      <p:sp>
        <p:nvSpPr>
          <p:cNvPr id="51" name="Smiley Face 50"/>
          <p:cNvSpPr/>
          <p:nvPr/>
        </p:nvSpPr>
        <p:spPr>
          <a:xfrm>
            <a:off x="1010861" y="1693012"/>
            <a:ext cx="941832" cy="877824"/>
          </a:xfrm>
          <a:prstGeom prst="smileyFace">
            <a:avLst/>
          </a:prstGeom>
          <a:gradFill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nl-NL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5" y="2821016"/>
            <a:ext cx="2606184" cy="1744190"/>
          </a:xfrm>
          <a:prstGeom prst="rect">
            <a:avLst/>
          </a:prstGeom>
          <a:ln w="19050">
            <a:solidFill>
              <a:srgbClr val="5B9BD5">
                <a:shade val="50000"/>
              </a:srgbClr>
            </a:solidFill>
          </a:ln>
        </p:spPr>
      </p:pic>
      <p:sp>
        <p:nvSpPr>
          <p:cNvPr id="53" name="Rectangle 52"/>
          <p:cNvSpPr/>
          <p:nvPr/>
        </p:nvSpPr>
        <p:spPr>
          <a:xfrm>
            <a:off x="5364963" y="2305455"/>
            <a:ext cx="2042809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nl-NL" kern="0" dirty="0">
                <a:solidFill>
                  <a:prstClr val="white"/>
                </a:solidFill>
                <a:latin typeface="Calibri" panose="020F0502020204030204"/>
              </a:rPr>
              <a:t>:80	NGINX</a:t>
            </a:r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 flipV="1">
            <a:off x="3207150" y="3681919"/>
            <a:ext cx="2157813" cy="1119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729600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:4200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479100" y="2305455"/>
            <a:ext cx="2149812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nl-NL" kern="0" dirty="0">
                <a:solidFill>
                  <a:prstClr val="white"/>
                </a:solidFill>
                <a:latin typeface="Calibri" panose="020F0502020204030204"/>
              </a:rPr>
              <a:t>:4201	SERVERJS</a:t>
            </a:r>
          </a:p>
        </p:txBody>
      </p:sp>
      <p:cxnSp>
        <p:nvCxnSpPr>
          <p:cNvPr id="57" name="Straight Arrow Connector 56"/>
          <p:cNvCxnSpPr>
            <a:stCxn id="53" idx="3"/>
            <a:endCxn id="56" idx="1"/>
          </p:cNvCxnSpPr>
          <p:nvPr/>
        </p:nvCxnSpPr>
        <p:spPr>
          <a:xfrm>
            <a:off x="7407772" y="3681919"/>
            <a:ext cx="2071328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585074" y="3292034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/</a:t>
            </a:r>
            <a:r>
              <a:rPr lang="nl-NL" kern="0" dirty="0" err="1">
                <a:solidFill>
                  <a:prstClr val="black"/>
                </a:solidFill>
              </a:rPr>
              <a:t>api</a:t>
            </a:r>
            <a:r>
              <a:rPr lang="nl-NL" kern="0" dirty="0">
                <a:solidFill>
                  <a:prstClr val="black"/>
                </a:solidFill>
              </a:rPr>
              <a:t>/</a:t>
            </a:r>
            <a:r>
              <a:rPr lang="nl-NL" kern="0" dirty="0" err="1">
                <a:solidFill>
                  <a:prstClr val="black"/>
                </a:solidFill>
              </a:rPr>
              <a:t>movies</a:t>
            </a:r>
            <a:endParaRPr lang="nl-NL" kern="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13402" y="370247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:8090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3882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>
                <a:solidFill>
                  <a:prstClr val="black"/>
                </a:solidFill>
              </a:rPr>
              <a:t>web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19006" y="18134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kern="0" dirty="0" err="1">
                <a:solidFill>
                  <a:prstClr val="black"/>
                </a:solidFill>
              </a:rPr>
              <a:t>api</a:t>
            </a:r>
            <a:endParaRPr lang="nl-NL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3 containers, 2 x OSS, 1 x </a:t>
            </a:r>
            <a:r>
              <a:rPr lang="en-US" dirty="0" err="1"/>
              <a:t>.Net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1 to 7 are the same as in assignment 2</a:t>
            </a:r>
          </a:p>
          <a:p>
            <a:r>
              <a:rPr lang="en-US" dirty="0"/>
              <a:t>Build the image </a:t>
            </a:r>
            <a:r>
              <a:rPr lang="en-US" i="1" dirty="0" err="1"/>
              <a:t>mvc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</a:p>
          <a:p>
            <a:r>
              <a:rPr lang="en-US" dirty="0"/>
              <a:t>Run all containers (</a:t>
            </a:r>
            <a:r>
              <a:rPr lang="en-US" b="1" i="1" dirty="0" err="1"/>
              <a:t>docker</a:t>
            </a:r>
            <a:r>
              <a:rPr lang="en-US" b="1" i="1" dirty="0"/>
              <a:t> container run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You should now have 3 containers </a:t>
            </a:r>
            <a:r>
              <a:rPr lang="en-US">
                <a:sym typeface="Wingdings" panose="05000000000000000000" pitchFamily="2" charset="2"/>
              </a:rPr>
              <a:t>running locally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Verify 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if the complete </a:t>
            </a:r>
            <a:r>
              <a:rPr lang="en-US" dirty="0" err="1">
                <a:sym typeface="Wingdings" panose="05000000000000000000" pitchFamily="2" charset="2"/>
              </a:rPr>
              <a:t>applicatie</a:t>
            </a:r>
            <a:r>
              <a:rPr lang="en-US" dirty="0">
                <a:sym typeface="Wingdings" panose="05000000000000000000" pitchFamily="2" charset="2"/>
              </a:rPr>
              <a:t> is working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499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Infrastructuur 102-opdracht</a:t>
            </a:r>
          </a:p>
        </p:txBody>
      </p:sp>
      <p:sp>
        <p:nvSpPr>
          <p:cNvPr id="40" name="Smiley Face 39"/>
          <p:cNvSpPr/>
          <p:nvPr/>
        </p:nvSpPr>
        <p:spPr>
          <a:xfrm>
            <a:off x="694554" y="1693012"/>
            <a:ext cx="941832" cy="877824"/>
          </a:xfrm>
          <a:prstGeom prst="smileyFace">
            <a:avLst/>
          </a:prstGeom>
          <a:gradFill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rgbClr val="5B9BD5">
                  <a:lumMod val="45000"/>
                  <a:lumOff val="55000"/>
                </a:srgbClr>
              </a:gs>
              <a:gs pos="83000">
                <a:srgbClr val="5B9BD5">
                  <a:lumMod val="45000"/>
                  <a:lumOff val="55000"/>
                </a:srgbClr>
              </a:gs>
              <a:gs pos="100000">
                <a:srgbClr val="5B9BD5">
                  <a:lumMod val="30000"/>
                  <a:lumOff val="70000"/>
                </a:srgbClr>
              </a:gs>
            </a:gsLst>
            <a:lin ang="5400000" scaled="1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" y="2821016"/>
            <a:ext cx="2606184" cy="1744190"/>
          </a:xfrm>
          <a:prstGeom prst="rect">
            <a:avLst/>
          </a:prstGeom>
          <a:ln w="19050">
            <a:solidFill>
              <a:srgbClr val="5B9BD5">
                <a:shade val="50000"/>
              </a:srgbClr>
            </a:solidFill>
          </a:ln>
        </p:spPr>
      </p:pic>
      <p:sp>
        <p:nvSpPr>
          <p:cNvPr id="42" name="Rectangle 41"/>
          <p:cNvSpPr/>
          <p:nvPr/>
        </p:nvSpPr>
        <p:spPr>
          <a:xfrm>
            <a:off x="4189119" y="2305455"/>
            <a:ext cx="2042809" cy="275292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:80	NGINX</a:t>
            </a: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2890842" y="3681919"/>
            <a:ext cx="1298277" cy="11192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453173" y="37598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:4200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8669" y="1121434"/>
            <a:ext cx="2149812" cy="144940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:4201	SERVERJS</a:t>
            </a:r>
          </a:p>
        </p:txBody>
      </p:sp>
      <p:cxnSp>
        <p:nvCxnSpPr>
          <p:cNvPr id="46" name="Straight Arrow Connector 45"/>
          <p:cNvCxnSpPr>
            <a:stCxn id="42" idx="3"/>
            <a:endCxn id="45" idx="1"/>
          </p:cNvCxnSpPr>
          <p:nvPr/>
        </p:nvCxnSpPr>
        <p:spPr>
          <a:xfrm flipV="1">
            <a:off x="6231928" y="1846135"/>
            <a:ext cx="2616741" cy="18357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951774" y="1468260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movies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80103" y="15129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:8090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7575" y="1813405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688575" y="7487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19686" y="3381074"/>
            <a:ext cx="2976139" cy="179477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:4201	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MVC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7354" y="43805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:8200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2671" y="42662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:5200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61143" y="3024200"/>
            <a:ext cx="56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mvc</a:t>
            </a: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Arrow Connector 54"/>
          <p:cNvCxnSpPr>
            <a:endCxn id="51" idx="1"/>
          </p:cNvCxnSpPr>
          <p:nvPr/>
        </p:nvCxnSpPr>
        <p:spPr>
          <a:xfrm>
            <a:off x="6344215" y="3910007"/>
            <a:ext cx="2575471" cy="36845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95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2 containers with OSS (confusing and not working…)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 err="1"/>
              <a:t>git</a:t>
            </a:r>
            <a:r>
              <a:rPr lang="en-US" dirty="0"/>
              <a:t> repository (https://github.com/RenzoVeldkamp/WorkshopDockerMicroservices.git)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Index.html in the sources of the </a:t>
            </a:r>
            <a:r>
              <a:rPr lang="en-US" i="1" dirty="0"/>
              <a:t>html</a:t>
            </a:r>
            <a:r>
              <a:rPr lang="en-US" dirty="0"/>
              <a:t>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image </a:t>
            </a:r>
            <a:r>
              <a:rPr lang="en-US" i="1" dirty="0"/>
              <a:t>html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your </a:t>
            </a:r>
            <a:r>
              <a:rPr lang="en-US" dirty="0" err="1"/>
              <a:t>favourite</a:t>
            </a:r>
            <a:r>
              <a:rPr lang="en-US" dirty="0"/>
              <a:t> movie in </a:t>
            </a:r>
            <a:r>
              <a:rPr lang="en-US" dirty="0" err="1"/>
              <a:t>movies.json</a:t>
            </a:r>
            <a:r>
              <a:rPr lang="en-US" dirty="0"/>
              <a:t> in the sources of </a:t>
            </a:r>
            <a:r>
              <a:rPr lang="en-US" i="1" dirty="0" err="1"/>
              <a:t>nodejsmovies</a:t>
            </a:r>
            <a:r>
              <a:rPr lang="en-US" dirty="0"/>
              <a:t> (remove the other movie entries)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image </a:t>
            </a:r>
            <a:r>
              <a:rPr lang="en-US" i="1" dirty="0" err="1"/>
              <a:t>nodejsmovies</a:t>
            </a:r>
            <a:r>
              <a:rPr lang="en-US" dirty="0"/>
              <a:t> (</a:t>
            </a:r>
            <a:r>
              <a:rPr lang="en-US" b="1" i="1" dirty="0" err="1"/>
              <a:t>docker</a:t>
            </a:r>
            <a:r>
              <a:rPr lang="en-US" b="1" i="1" dirty="0"/>
              <a:t> build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containers (</a:t>
            </a:r>
            <a:r>
              <a:rPr lang="en-US" b="1" i="1" dirty="0" err="1"/>
              <a:t>docker</a:t>
            </a:r>
            <a:r>
              <a:rPr lang="en-US" b="1" i="1" dirty="0"/>
              <a:t> container run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if all containers are running (</a:t>
            </a:r>
            <a:r>
              <a:rPr lang="en-US" b="1" i="1" dirty="0" err="1"/>
              <a:t>docker</a:t>
            </a:r>
            <a:r>
              <a:rPr lang="en-US" b="1" i="1" dirty="0"/>
              <a:t> container ls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Verify using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if the complete </a:t>
            </a:r>
            <a:r>
              <a:rPr lang="en-US" dirty="0" err="1">
                <a:sym typeface="Wingdings" panose="05000000000000000000" pitchFamily="2" charset="2"/>
              </a:rPr>
              <a:t>applicatie</a:t>
            </a:r>
            <a:r>
              <a:rPr lang="en-US" dirty="0">
                <a:sym typeface="Wingdings" panose="05000000000000000000" pitchFamily="2" charset="2"/>
              </a:rPr>
              <a:t> is working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24A0-D062-4236-A510-F790F3437765}" type="datetime4">
              <a:rPr lang="en-US" smtClean="0"/>
              <a:t>June 20, 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74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Centric standard screen</Template>
  <TotalTime>0</TotalTime>
  <Words>368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Kantoorthema</vt:lpstr>
      <vt:lpstr>Opdrachten</vt:lpstr>
      <vt:lpstr>Assignment 1: one container running locally</vt:lpstr>
      <vt:lpstr>Infrastructuur staticws-opdracht</vt:lpstr>
      <vt:lpstr>Assignment 2: 2 containers with OSS</vt:lpstr>
      <vt:lpstr>Infrastructuur OSS-opdracht</vt:lpstr>
      <vt:lpstr>Assignment 3: 3 containers, 2 x OSS, 1 x .Net</vt:lpstr>
      <vt:lpstr>Infrastructuur 102-opdracht</vt:lpstr>
      <vt:lpstr>Assignment 2: 2 containers with OSS (confusing and not working…)</vt:lpstr>
    </vt:vector>
  </TitlesOfParts>
  <Manager>Erik Joosten</Manager>
  <Company>Centric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Opdrachten</dc:title>
  <dc:subject>Centric corporate template</dc:subject>
  <dc:creator>Veldkamp, Renzo</dc:creator>
  <cp:lastModifiedBy>Veldkamp, Renzo</cp:lastModifiedBy>
  <cp:revision>21</cp:revision>
  <dcterms:created xsi:type="dcterms:W3CDTF">2017-09-13T15:03:04Z</dcterms:created>
  <dcterms:modified xsi:type="dcterms:W3CDTF">2018-06-20T12:47:03Z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