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5-10-2018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794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5-10-2018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70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5-10-2018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06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5-10-2018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871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5-10-2018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106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5-10-2018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879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5-10-2018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936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5-10-2018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60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5-10-2018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057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5-10-2018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370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5-10-2018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505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D6EB9-4637-4CE3-BF61-F6FF621A0402}" type="datetimeFigureOut">
              <a:rPr lang="nl-NL" smtClean="0"/>
              <a:t>5-10-2018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422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/>
              <a:t>Microservice opdracht 1: 1 container</a:t>
            </a:r>
          </a:p>
        </p:txBody>
      </p:sp>
      <p:sp>
        <p:nvSpPr>
          <p:cNvPr id="6" name="Smiley Face 5"/>
          <p:cNvSpPr/>
          <p:nvPr/>
        </p:nvSpPr>
        <p:spPr>
          <a:xfrm>
            <a:off x="1611401" y="2077060"/>
            <a:ext cx="941832" cy="877824"/>
          </a:xfrm>
          <a:prstGeom prst="smileyFac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05" y="3205064"/>
            <a:ext cx="2606184" cy="1744190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7982843" y="2689503"/>
            <a:ext cx="2381353" cy="2752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ASP.Net</a:t>
            </a:r>
            <a:r>
              <a:rPr lang="nl-NL" dirty="0"/>
              <a:t> </a:t>
            </a:r>
            <a:r>
              <a:rPr lang="nl-NL" dirty="0" err="1"/>
              <a:t>Core</a:t>
            </a:r>
            <a:endParaRPr lang="nl-NL" dirty="0"/>
          </a:p>
          <a:p>
            <a:pPr algn="ctr"/>
            <a:r>
              <a:rPr lang="en-US" dirty="0"/>
              <a:t>MVC (</a:t>
            </a:r>
            <a:r>
              <a:rPr lang="en-US" dirty="0" err="1"/>
              <a:t>ApenContainer</a:t>
            </a:r>
            <a:r>
              <a:rPr lang="en-US" dirty="0"/>
              <a:t>)</a:t>
            </a:r>
            <a:endParaRPr lang="nl-NL" dirty="0"/>
          </a:p>
          <a:p>
            <a:pPr algn="ctr"/>
            <a:r>
              <a:rPr lang="nl-NL" dirty="0"/>
              <a:t>:80                        	</a:t>
            </a:r>
          </a:p>
          <a:p>
            <a:pPr algn="ctr"/>
            <a:endParaRPr lang="en-US" dirty="0"/>
          </a:p>
          <a:p>
            <a:pPr algn="ctr"/>
            <a:endParaRPr lang="nl-NL" dirty="0"/>
          </a:p>
        </p:txBody>
      </p:sp>
      <p:cxnSp>
        <p:nvCxnSpPr>
          <p:cNvPr id="10" name="Straight Arrow Connector 9"/>
          <p:cNvCxnSpPr>
            <a:cxnSpLocks/>
            <a:stCxn id="7" idx="3"/>
            <a:endCxn id="8" idx="1"/>
          </p:cNvCxnSpPr>
          <p:nvPr/>
        </p:nvCxnSpPr>
        <p:spPr>
          <a:xfrm flipV="1">
            <a:off x="3807689" y="4065967"/>
            <a:ext cx="4175154" cy="111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8711" y="4067674"/>
            <a:ext cx="3117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http://localhost:5001/api/apen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11763" y="2197453"/>
            <a:ext cx="58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162192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Microservice opdracht 2: meerdere containers</a:t>
            </a:r>
          </a:p>
        </p:txBody>
      </p:sp>
      <p:sp>
        <p:nvSpPr>
          <p:cNvPr id="6" name="Smiley Face 5"/>
          <p:cNvSpPr/>
          <p:nvPr/>
        </p:nvSpPr>
        <p:spPr>
          <a:xfrm>
            <a:off x="694554" y="1693012"/>
            <a:ext cx="941832" cy="877824"/>
          </a:xfrm>
          <a:prstGeom prst="smileyFac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8" y="2821016"/>
            <a:ext cx="2606184" cy="1744190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5048655" y="2305455"/>
            <a:ext cx="2042809" cy="2752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ASP.Net</a:t>
            </a:r>
            <a:r>
              <a:rPr lang="nl-NL" dirty="0"/>
              <a:t> </a:t>
            </a:r>
            <a:r>
              <a:rPr lang="nl-NL" dirty="0" err="1"/>
              <a:t>Core</a:t>
            </a:r>
            <a:endParaRPr lang="nl-NL" dirty="0"/>
          </a:p>
          <a:p>
            <a:pPr algn="ctr"/>
            <a:r>
              <a:rPr lang="en-US" dirty="0"/>
              <a:t>MVC</a:t>
            </a:r>
            <a:endParaRPr lang="nl-NL" dirty="0"/>
          </a:p>
          <a:p>
            <a:r>
              <a:rPr lang="nl-NL" dirty="0"/>
              <a:t>:80</a:t>
            </a:r>
            <a:endParaRPr lang="en-US" dirty="0"/>
          </a:p>
          <a:p>
            <a:r>
              <a:rPr lang="en-US" dirty="0"/>
              <a:t>       (</a:t>
            </a:r>
            <a:r>
              <a:rPr lang="en-US" dirty="0" err="1"/>
              <a:t>ApenContainer</a:t>
            </a:r>
            <a:r>
              <a:rPr lang="en-US" dirty="0"/>
              <a:t>)</a:t>
            </a:r>
          </a:p>
          <a:p>
            <a:endParaRPr lang="nl-NL" dirty="0"/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2890842" y="3681919"/>
            <a:ext cx="2157813" cy="111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37877" y="365612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:5002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40111" y="2305455"/>
            <a:ext cx="2149812" cy="2752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ASP.Net</a:t>
            </a:r>
            <a:r>
              <a:rPr lang="en-US" dirty="0"/>
              <a:t> Core </a:t>
            </a:r>
            <a:r>
              <a:rPr lang="en-US" dirty="0" err="1"/>
              <a:t>WebAPI</a:t>
            </a:r>
            <a:endParaRPr lang="nl-NL" dirty="0"/>
          </a:p>
          <a:p>
            <a:r>
              <a:rPr lang="nl-NL" dirty="0"/>
              <a:t>:4201</a:t>
            </a:r>
          </a:p>
          <a:p>
            <a:endParaRPr lang="nl-NL" dirty="0"/>
          </a:p>
          <a:p>
            <a:r>
              <a:rPr lang="en-US" dirty="0"/>
              <a:t>              (</a:t>
            </a:r>
            <a:r>
              <a:rPr lang="en-US" dirty="0" err="1"/>
              <a:t>apenhok</a:t>
            </a:r>
            <a:r>
              <a:rPr lang="en-US" dirty="0"/>
              <a:t>)</a:t>
            </a:r>
            <a:endParaRPr lang="nl-NL" dirty="0"/>
          </a:p>
        </p:txBody>
      </p:sp>
      <p:cxnSp>
        <p:nvCxnSpPr>
          <p:cNvPr id="14" name="Straight Arrow Connector 13"/>
          <p:cNvCxnSpPr>
            <a:stCxn id="8" idx="3"/>
            <a:endCxn id="13" idx="1"/>
          </p:cNvCxnSpPr>
          <p:nvPr/>
        </p:nvCxnSpPr>
        <p:spPr>
          <a:xfrm>
            <a:off x="7091464" y="3681919"/>
            <a:ext cx="254864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43216" y="3292034"/>
            <a:ext cx="111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/</a:t>
            </a:r>
            <a:r>
              <a:rPr lang="nl-NL" dirty="0" err="1"/>
              <a:t>api</a:t>
            </a:r>
            <a:r>
              <a:rPr lang="nl-NL" dirty="0"/>
              <a:t>/apen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71545" y="370247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:8090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77575" y="1813405"/>
            <a:ext cx="58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web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80017" y="18134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api</a:t>
            </a:r>
            <a:endParaRPr lang="nl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9DFC03-488A-4E2F-B0EF-7B8688FF6944}"/>
              </a:ext>
            </a:extLst>
          </p:cNvPr>
          <p:cNvSpPr txBox="1"/>
          <p:nvPr/>
        </p:nvSpPr>
        <p:spPr>
          <a:xfrm>
            <a:off x="1931070" y="4670560"/>
            <a:ext cx="3117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http://localhost:5002/api/apen</a:t>
            </a:r>
          </a:p>
        </p:txBody>
      </p:sp>
    </p:spTree>
    <p:extLst>
      <p:ext uri="{BB962C8B-B14F-4D97-AF65-F5344CB8AC3E}">
        <p14:creationId xmlns:p14="http://schemas.microsoft.com/office/powerpoint/2010/main" val="392805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4657" y="187479"/>
            <a:ext cx="11102922" cy="1325459"/>
          </a:xfrm>
        </p:spPr>
        <p:txBody>
          <a:bodyPr>
            <a:normAutofit/>
          </a:bodyPr>
          <a:lstStyle/>
          <a:p>
            <a:r>
              <a:rPr lang="nl-NL" dirty="0"/>
              <a:t>Infrastructuur </a:t>
            </a:r>
            <a:r>
              <a:rPr lang="nl-NL" dirty="0" err="1"/>
              <a:t>multiplatformopdracht</a:t>
            </a:r>
            <a:r>
              <a:rPr lang="nl-NL" dirty="0"/>
              <a:t> met bus</a:t>
            </a:r>
          </a:p>
        </p:txBody>
      </p:sp>
      <p:sp>
        <p:nvSpPr>
          <p:cNvPr id="6" name="Smiley Face 5"/>
          <p:cNvSpPr/>
          <p:nvPr/>
        </p:nvSpPr>
        <p:spPr>
          <a:xfrm>
            <a:off x="694554" y="1693012"/>
            <a:ext cx="941832" cy="877824"/>
          </a:xfrm>
          <a:prstGeom prst="smileyFac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8" y="2821016"/>
            <a:ext cx="2606184" cy="1744190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4189119" y="2305455"/>
            <a:ext cx="2042809" cy="2752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:80                   :5672	         </a:t>
            </a: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2890842" y="3681919"/>
            <a:ext cx="1298277" cy="111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53173" y="37598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:4200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77575" y="1813405"/>
            <a:ext cx="58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web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1369" y="2861637"/>
            <a:ext cx="2149812" cy="164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/>
              <a:t>:5672       	</a:t>
            </a:r>
            <a:r>
              <a:rPr lang="nl-NL" dirty="0" err="1"/>
              <a:t>ASP.Net</a:t>
            </a:r>
            <a:br>
              <a:rPr lang="nl-NL" dirty="0"/>
            </a:br>
            <a:r>
              <a:rPr lang="nl-NL" dirty="0"/>
              <a:t>               </a:t>
            </a:r>
            <a:r>
              <a:rPr lang="nl-NL" dirty="0" err="1"/>
              <a:t>Core</a:t>
            </a:r>
            <a:r>
              <a:rPr lang="nl-NL" dirty="0"/>
              <a:t> MVC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93795" y="332377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:5672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81275" y="1813405"/>
            <a:ext cx="56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mvc</a:t>
            </a:r>
            <a:endParaRPr lang="nl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A920D1-4B90-436D-A7E2-915621C1F246}"/>
              </a:ext>
            </a:extLst>
          </p:cNvPr>
          <p:cNvSpPr txBox="1"/>
          <p:nvPr/>
        </p:nvSpPr>
        <p:spPr>
          <a:xfrm>
            <a:off x="2979043" y="335713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6D7B7F-007D-40A0-89FD-1209C2441A4A}"/>
              </a:ext>
            </a:extLst>
          </p:cNvPr>
          <p:cNvSpPr/>
          <p:nvPr/>
        </p:nvSpPr>
        <p:spPr>
          <a:xfrm>
            <a:off x="7455566" y="1498558"/>
            <a:ext cx="715260" cy="43723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41444A-F40C-4855-8865-0365B5DE6E2D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6231928" y="3681919"/>
            <a:ext cx="1223638" cy="280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3CC728-0E85-4C17-BE5F-44C97DE4729F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8170826" y="3683825"/>
            <a:ext cx="1470543" cy="90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217CCDA-5BF3-42F5-9A97-0F7D762AAF7D}"/>
              </a:ext>
            </a:extLst>
          </p:cNvPr>
          <p:cNvSpPr txBox="1"/>
          <p:nvPr/>
        </p:nvSpPr>
        <p:spPr>
          <a:xfrm>
            <a:off x="8943528" y="332377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:5672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13907352-F991-46C7-B9AF-4037AA540A93}"/>
              </a:ext>
            </a:extLst>
          </p:cNvPr>
          <p:cNvSpPr/>
          <p:nvPr/>
        </p:nvSpPr>
        <p:spPr>
          <a:xfrm>
            <a:off x="10205691" y="5058383"/>
            <a:ext cx="1181888" cy="13254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723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4657" y="187479"/>
            <a:ext cx="6667117" cy="1325459"/>
          </a:xfrm>
        </p:spPr>
        <p:txBody>
          <a:bodyPr>
            <a:normAutofit/>
          </a:bodyPr>
          <a:lstStyle/>
          <a:p>
            <a:r>
              <a:rPr lang="nl-NL" dirty="0"/>
              <a:t>Infrastructuur </a:t>
            </a:r>
            <a:r>
              <a:rPr lang="nl-NL" dirty="0" err="1"/>
              <a:t>multi</a:t>
            </a:r>
            <a:r>
              <a:rPr lang="nl-NL" dirty="0"/>
              <a:t>-</a:t>
            </a:r>
            <a:br>
              <a:rPr lang="nl-NL" dirty="0"/>
            </a:br>
            <a:r>
              <a:rPr lang="nl-NL" dirty="0"/>
              <a:t>platformopdracht (BONUS)</a:t>
            </a:r>
          </a:p>
        </p:txBody>
      </p:sp>
      <p:sp>
        <p:nvSpPr>
          <p:cNvPr id="6" name="Smiley Face 5"/>
          <p:cNvSpPr/>
          <p:nvPr/>
        </p:nvSpPr>
        <p:spPr>
          <a:xfrm>
            <a:off x="694554" y="1693012"/>
            <a:ext cx="941832" cy="877824"/>
          </a:xfrm>
          <a:prstGeom prst="smileyFac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8" y="2821016"/>
            <a:ext cx="2606184" cy="1744190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4189119" y="2305455"/>
            <a:ext cx="2042809" cy="2752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:80	NGINX</a:t>
            </a: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2890842" y="3681919"/>
            <a:ext cx="1298277" cy="111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53173" y="37598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:5005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48669" y="481681"/>
            <a:ext cx="2149812" cy="2752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:4201	SERVERJS</a:t>
            </a:r>
          </a:p>
        </p:txBody>
      </p:sp>
      <p:cxnSp>
        <p:nvCxnSpPr>
          <p:cNvPr id="14" name="Straight Arrow Connector 13"/>
          <p:cNvCxnSpPr>
            <a:stCxn id="8" idx="3"/>
            <a:endCxn id="13" idx="1"/>
          </p:cNvCxnSpPr>
          <p:nvPr/>
        </p:nvCxnSpPr>
        <p:spPr>
          <a:xfrm flipV="1">
            <a:off x="6231928" y="1858145"/>
            <a:ext cx="2616741" cy="18237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1774" y="1468260"/>
            <a:ext cx="13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/</a:t>
            </a:r>
            <a:r>
              <a:rPr lang="nl-NL" dirty="0" err="1"/>
              <a:t>api</a:t>
            </a:r>
            <a:r>
              <a:rPr lang="nl-NL" dirty="0"/>
              <a:t>/</a:t>
            </a:r>
            <a:r>
              <a:rPr lang="nl-NL" dirty="0" err="1"/>
              <a:t>movies</a:t>
            </a:r>
            <a:endParaRPr lang="nl-NL" dirty="0"/>
          </a:p>
        </p:txBody>
      </p:sp>
      <p:sp>
        <p:nvSpPr>
          <p:cNvPr id="21" name="TextBox 20"/>
          <p:cNvSpPr txBox="1"/>
          <p:nvPr/>
        </p:nvSpPr>
        <p:spPr>
          <a:xfrm>
            <a:off x="8180103" y="151293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:8090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77575" y="1813405"/>
            <a:ext cx="58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web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88575" y="-1036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api</a:t>
            </a:r>
            <a:endParaRPr lang="nl-NL" dirty="0"/>
          </a:p>
        </p:txBody>
      </p:sp>
      <p:sp>
        <p:nvSpPr>
          <p:cNvPr id="17" name="Rectangle 16"/>
          <p:cNvSpPr/>
          <p:nvPr/>
        </p:nvSpPr>
        <p:spPr>
          <a:xfrm>
            <a:off x="8821237" y="3869930"/>
            <a:ext cx="2149812" cy="275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:4201	</a:t>
            </a:r>
            <a:r>
              <a:rPr lang="nl-NL" dirty="0" err="1"/>
              <a:t>ASP.Net</a:t>
            </a:r>
            <a:r>
              <a:rPr lang="nl-NL" dirty="0"/>
              <a:t> </a:t>
            </a:r>
            <a:r>
              <a:rPr lang="nl-NL" dirty="0" err="1"/>
              <a:t>Core</a:t>
            </a:r>
            <a:r>
              <a:rPr lang="nl-NL" dirty="0"/>
              <a:t> MVC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37354" y="438054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:8200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52671" y="526694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:5200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61143" y="3377880"/>
            <a:ext cx="56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mvc</a:t>
            </a:r>
            <a:endParaRPr lang="nl-NL" dirty="0"/>
          </a:p>
        </p:txBody>
      </p:sp>
      <p:cxnSp>
        <p:nvCxnSpPr>
          <p:cNvPr id="23" name="Straight Arrow Connector 22"/>
          <p:cNvCxnSpPr>
            <a:endCxn id="17" idx="1"/>
          </p:cNvCxnSpPr>
          <p:nvPr/>
        </p:nvCxnSpPr>
        <p:spPr>
          <a:xfrm>
            <a:off x="6245765" y="4398863"/>
            <a:ext cx="2575472" cy="847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1B9DE3-4260-497C-A266-735B9752FE7E}"/>
              </a:ext>
            </a:extLst>
          </p:cNvPr>
          <p:cNvSpPr txBox="1"/>
          <p:nvPr/>
        </p:nvSpPr>
        <p:spPr>
          <a:xfrm>
            <a:off x="7325640" y="4460124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  <a:endParaRPr lang="nl-N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B57431-54E3-4913-8024-F1E895A65363}"/>
              </a:ext>
            </a:extLst>
          </p:cNvPr>
          <p:cNvSpPr txBox="1"/>
          <p:nvPr/>
        </p:nvSpPr>
        <p:spPr>
          <a:xfrm>
            <a:off x="7325640" y="2821016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  <a:endParaRPr lang="nl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A920D1-4B90-436D-A7E2-915621C1F246}"/>
              </a:ext>
            </a:extLst>
          </p:cNvPr>
          <p:cNvSpPr txBox="1"/>
          <p:nvPr/>
        </p:nvSpPr>
        <p:spPr>
          <a:xfrm>
            <a:off x="2979043" y="335713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4512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Microservice opdracht 1: 1 container</vt:lpstr>
      <vt:lpstr>Microservice opdracht 2: meerdere containers</vt:lpstr>
      <vt:lpstr>Infrastructuur multiplatformopdracht met bus</vt:lpstr>
      <vt:lpstr>Infrastructuur multi- platformopdracht (BONUS)</vt:lpstr>
    </vt:vector>
  </TitlesOfParts>
  <Company>Centric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Infrastructuur OSS-opdracht</dc:title>
  <dc:creator>Veldkamp, Renzo</dc:creator>
  <cp:lastModifiedBy>Veldkamp, Renzo</cp:lastModifiedBy>
  <cp:revision>17</cp:revision>
  <dcterms:created xsi:type="dcterms:W3CDTF">2017-08-01T11:45:49Z</dcterms:created>
  <dcterms:modified xsi:type="dcterms:W3CDTF">2018-10-05T14:29:36Z</dcterms:modified>
</cp:coreProperties>
</file>