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81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16478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79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HET</a:t>
            </a:r>
            <a:r>
              <a:rPr lang="en-US" b="1" baseline="0" dirty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en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7" y="906253"/>
            <a:ext cx="2755603" cy="368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4D6D9D-AE5A-4097-BA9C-F37C485A6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>
          <a:xfrm>
            <a:off x="2972622" y="3912551"/>
            <a:ext cx="601084" cy="7951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7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CE16B-E6F6-44AD-B5A4-825A90B3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" y="2748281"/>
            <a:ext cx="179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Microservices-</a:t>
            </a:r>
            <a:r>
              <a:rPr lang="nl-NL" dirty="0" err="1"/>
              <a:t>architecture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Communication </a:t>
            </a:r>
            <a:r>
              <a:rPr lang="nl-NL" dirty="0" err="1"/>
              <a:t>between</a:t>
            </a:r>
            <a:r>
              <a:rPr lang="nl-NL" dirty="0"/>
              <a:t> microservices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6" y="189101"/>
            <a:ext cx="8163164" cy="467411"/>
          </a:xfrm>
        </p:spPr>
        <p:txBody>
          <a:bodyPr/>
          <a:lstStyle/>
          <a:p>
            <a:r>
              <a:rPr lang="nl-NL" dirty="0"/>
              <a:t>microservices-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Technology per service free of </a:t>
            </a:r>
            <a:r>
              <a:rPr lang="nl-NL" dirty="0" err="1"/>
              <a:t>choice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nl-NL" dirty="0" err="1"/>
              <a:t>unctions</a:t>
            </a:r>
            <a:r>
              <a:rPr lang="nl-NL" dirty="0"/>
              <a:t> are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Bugfixes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and</a:t>
            </a:r>
            <a:r>
              <a:rPr lang="nl-NL" dirty="0">
                <a:latin typeface="Arial"/>
                <a:cs typeface="Arial"/>
              </a:rPr>
              <a:t> new features are more </a:t>
            </a:r>
            <a:r>
              <a:rPr lang="nl-NL" dirty="0" err="1">
                <a:latin typeface="Arial"/>
                <a:cs typeface="Arial"/>
              </a:rPr>
              <a:t>easily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implemented</a:t>
            </a:r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Testing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easier</a:t>
            </a:r>
          </a:p>
          <a:p>
            <a:pPr>
              <a:spcAft>
                <a:spcPts val="600"/>
              </a:spcAft>
            </a:pPr>
            <a:r>
              <a:rPr lang="nl-NL" dirty="0"/>
              <a:t>Maintenance </a:t>
            </a:r>
            <a:r>
              <a:rPr lang="nl-NL" dirty="0" err="1"/>
              <a:t>during</a:t>
            </a:r>
            <a:r>
              <a:rPr lang="nl-NL" dirty="0"/>
              <a:t> service </a:t>
            </a:r>
            <a:r>
              <a:rPr lang="nl-NL" dirty="0" err="1"/>
              <a:t>hours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Communication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Communication via a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en-US" dirty="0"/>
              <a:t>Communication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using a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or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(4:3)</PresentationFormat>
  <Paragraphs>139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Microservices 101</vt:lpstr>
      <vt:lpstr>WHOAMI</vt:lpstr>
      <vt:lpstr>topics</vt:lpstr>
      <vt:lpstr>microservices-architecture</vt:lpstr>
      <vt:lpstr>(New) possibilities</vt:lpstr>
      <vt:lpstr>onderlinge communicatie</vt:lpstr>
      <vt:lpstr>Communication via rest</vt:lpstr>
      <vt:lpstr>Communication using a bus</vt:lpstr>
      <vt:lpstr>Hosting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129</cp:revision>
  <dcterms:created xsi:type="dcterms:W3CDTF">2013-07-23T12:22:34Z</dcterms:created>
  <dcterms:modified xsi:type="dcterms:W3CDTF">2019-08-02T13:34:49Z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