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1" r:id="rId5"/>
    <p:sldId id="262" r:id="rId6"/>
    <p:sldId id="265" r:id="rId7"/>
    <p:sldId id="263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5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3740"/>
        <p:guide orient="horz" pos="298"/>
        <p:guide orient="horz" pos="881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9/25/2017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0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3EFC8CF-4518-483E-BF81-82F49AAE742C}" type="datetime4">
              <a:rPr lang="en-US" smtClean="0"/>
              <a:t>September 25,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4E-12C0-48C6-9B7C-10AB48AF096F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7C43-8D60-4091-8099-68069052AA82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25-9-2017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5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3724A0-D062-4236-A510-F790F3437765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DC6FA-E074-461E-85C1-5F37BBB11875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5BD9-217D-4A1B-8BA6-D64A6347B4DD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CD8-0F6E-4656-AAAE-25D9EFE02704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43D-B778-4E6E-9DE4-2562B282C36C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BD9F4-73FB-4C4F-A1B9-CDB31947F036}" type="datetime4">
              <a:rPr lang="en-US" smtClean="0"/>
              <a:pPr/>
              <a:t>September 25,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AA12-2DBB-44C0-A320-8645F501DBD9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C47E-82EB-4D17-B857-A82BDEEA48CB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3132E96-A942-483D-8432-052C34AC86C0}" type="datetime4">
              <a:rPr lang="en-US" smtClean="0">
                <a:solidFill>
                  <a:schemeClr val="tx2"/>
                </a:solidFill>
              </a:rPr>
              <a:t>September 25,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5CAD-33AB-4F12-B028-4B342C966897}" type="datetime4">
              <a:rPr lang="en-US" smtClean="0"/>
              <a:t>September 25,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r>
              <a:rPr lang="en-US" dirty="0" smtClean="0"/>
              <a:t>: </a:t>
            </a:r>
            <a:r>
              <a:rPr lang="en-US" dirty="0" smtClean="0"/>
              <a:t>one container running locally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smtClean="0"/>
              <a:t>Docker 101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0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</a:t>
            </a:r>
            <a:r>
              <a:rPr lang="nl-NL" dirty="0" err="1" smtClean="0"/>
              <a:t>staticws</a:t>
            </a:r>
            <a:r>
              <a:rPr lang="nl-NL" dirty="0" smtClean="0"/>
              <a:t>-opdracht</a:t>
            </a:r>
            <a:endParaRPr lang="nl-NL" dirty="0"/>
          </a:p>
        </p:txBody>
      </p:sp>
      <p:sp>
        <p:nvSpPr>
          <p:cNvPr id="9" name="Smiley Face 8"/>
          <p:cNvSpPr/>
          <p:nvPr/>
        </p:nvSpPr>
        <p:spPr>
          <a:xfrm>
            <a:off x="2916686" y="1624055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90" y="2752059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7270788" y="2236498"/>
            <a:ext cx="2042809" cy="275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:80	NGINX</a:t>
            </a: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 flipV="1">
            <a:off x="5112975" y="3612962"/>
            <a:ext cx="2157813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35425" y="369086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:4200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99707" y="1744448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1180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  <a:r>
              <a:rPr lang="en-US" dirty="0" smtClean="0"/>
              <a:t>: 2 containers </a:t>
            </a:r>
            <a:r>
              <a:rPr lang="en-US" dirty="0" smtClean="0"/>
              <a:t>with OSS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Clone </a:t>
            </a:r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repository (https://github.com/RenzoVeldkamp/WorkshopDockerMicroservices.git)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 smtClean="0"/>
              <a:t>Index.html in </a:t>
            </a:r>
            <a:r>
              <a:rPr lang="en-US" dirty="0" smtClean="0"/>
              <a:t>the </a:t>
            </a:r>
            <a:r>
              <a:rPr lang="en-US" dirty="0" smtClean="0"/>
              <a:t>sources </a:t>
            </a:r>
            <a:r>
              <a:rPr lang="en-US" dirty="0" smtClean="0"/>
              <a:t>of the </a:t>
            </a:r>
            <a:r>
              <a:rPr lang="en-US" i="1" dirty="0" smtClean="0"/>
              <a:t>html</a:t>
            </a:r>
            <a:r>
              <a:rPr lang="en-US" dirty="0" smtClean="0"/>
              <a:t> container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the image </a:t>
            </a:r>
            <a:r>
              <a:rPr lang="en-US" i="1" dirty="0" smtClean="0"/>
              <a:t>html</a:t>
            </a:r>
            <a:r>
              <a:rPr lang="en-US" dirty="0" smtClean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your </a:t>
            </a:r>
            <a:r>
              <a:rPr lang="en-US" dirty="0" err="1" smtClean="0"/>
              <a:t>favourite</a:t>
            </a:r>
            <a:r>
              <a:rPr lang="en-US" dirty="0" smtClean="0"/>
              <a:t> movie in </a:t>
            </a:r>
            <a:r>
              <a:rPr lang="en-US" dirty="0" err="1" smtClean="0"/>
              <a:t>movies.json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smtClean="0"/>
              <a:t>the </a:t>
            </a:r>
            <a:r>
              <a:rPr lang="en-US" dirty="0" smtClean="0"/>
              <a:t>sources </a:t>
            </a:r>
            <a:r>
              <a:rPr lang="en-US" dirty="0" smtClean="0"/>
              <a:t>of </a:t>
            </a:r>
            <a:r>
              <a:rPr lang="en-US" i="1" dirty="0" err="1" smtClean="0"/>
              <a:t>nodejsmovies</a:t>
            </a:r>
            <a:r>
              <a:rPr lang="en-US" dirty="0" smtClean="0"/>
              <a:t> (remove the other movie entries)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</a:t>
            </a:r>
            <a:r>
              <a:rPr lang="en-US" dirty="0" smtClean="0"/>
              <a:t>image </a:t>
            </a:r>
            <a:r>
              <a:rPr lang="en-US" i="1" dirty="0" err="1" smtClean="0"/>
              <a:t>nodejsmovies</a:t>
            </a:r>
            <a:r>
              <a:rPr lang="en-US" dirty="0" smtClean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the </a:t>
            </a:r>
            <a:r>
              <a:rPr lang="en-US" dirty="0" smtClean="0"/>
              <a:t>containers (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container run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if all containers are running </a:t>
            </a:r>
            <a:r>
              <a:rPr lang="en-US" dirty="0" smtClean="0"/>
              <a:t>(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container ls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Verify using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http://localhost:4200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if the complete </a:t>
            </a:r>
            <a:r>
              <a:rPr lang="en-US" dirty="0" err="1">
                <a:sym typeface="Wingdings" panose="05000000000000000000" pitchFamily="2" charset="2"/>
              </a:rPr>
              <a:t>applicatie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is working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7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OSS-opdracht</a:t>
            </a:r>
            <a:endParaRPr lang="nl-NL" dirty="0"/>
          </a:p>
        </p:txBody>
      </p:sp>
      <p:sp>
        <p:nvSpPr>
          <p:cNvPr id="51" name="Smiley Face 50"/>
          <p:cNvSpPr/>
          <p:nvPr/>
        </p:nvSpPr>
        <p:spPr>
          <a:xfrm>
            <a:off x="1010861" y="1693012"/>
            <a:ext cx="941832" cy="877824"/>
          </a:xfrm>
          <a:prstGeom prst="smileyFace">
            <a:avLst/>
          </a:prstGeom>
          <a:gradFill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rgbClr val="5B9BD5">
                  <a:lumMod val="45000"/>
                  <a:lumOff val="55000"/>
                </a:srgbClr>
              </a:gs>
              <a:gs pos="83000">
                <a:srgbClr val="5B9BD5">
                  <a:lumMod val="45000"/>
                  <a:lumOff val="55000"/>
                </a:srgbClr>
              </a:gs>
              <a:gs pos="100000">
                <a:srgbClr val="5B9BD5">
                  <a:lumMod val="30000"/>
                  <a:lumOff val="70000"/>
                </a:srgbClr>
              </a:gs>
            </a:gsLst>
            <a:lin ang="5400000" scaled="1"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nl-NL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5" y="2821016"/>
            <a:ext cx="2606184" cy="1744190"/>
          </a:xfrm>
          <a:prstGeom prst="rect">
            <a:avLst/>
          </a:prstGeom>
          <a:ln w="19050">
            <a:solidFill>
              <a:srgbClr val="5B9BD5">
                <a:shade val="50000"/>
              </a:srgbClr>
            </a:solidFill>
          </a:ln>
        </p:spPr>
      </p:pic>
      <p:sp>
        <p:nvSpPr>
          <p:cNvPr id="53" name="Rectangle 52"/>
          <p:cNvSpPr/>
          <p:nvPr/>
        </p:nvSpPr>
        <p:spPr>
          <a:xfrm>
            <a:off x="5364963" y="2305455"/>
            <a:ext cx="2042809" cy="275292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nl-NL" kern="0" dirty="0">
                <a:solidFill>
                  <a:prstClr val="white"/>
                </a:solidFill>
                <a:latin typeface="Calibri" panose="020F0502020204030204"/>
              </a:rPr>
              <a:t>:80	NGINX</a:t>
            </a:r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 flipV="1">
            <a:off x="3207150" y="3681919"/>
            <a:ext cx="2157813" cy="11192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729600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:4200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479100" y="2305455"/>
            <a:ext cx="2149812" cy="275292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nl-NL" kern="0" dirty="0">
                <a:solidFill>
                  <a:prstClr val="white"/>
                </a:solidFill>
                <a:latin typeface="Calibri" panose="020F0502020204030204"/>
              </a:rPr>
              <a:t>:4201	SERVERJS</a:t>
            </a:r>
          </a:p>
        </p:txBody>
      </p:sp>
      <p:cxnSp>
        <p:nvCxnSpPr>
          <p:cNvPr id="57" name="Straight Arrow Connector 56"/>
          <p:cNvCxnSpPr>
            <a:stCxn id="53" idx="3"/>
            <a:endCxn id="56" idx="1"/>
          </p:cNvCxnSpPr>
          <p:nvPr/>
        </p:nvCxnSpPr>
        <p:spPr>
          <a:xfrm>
            <a:off x="7407772" y="3681919"/>
            <a:ext cx="2071328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585074" y="3292034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/</a:t>
            </a:r>
            <a:r>
              <a:rPr lang="nl-NL" kern="0" dirty="0" err="1">
                <a:solidFill>
                  <a:prstClr val="black"/>
                </a:solidFill>
              </a:rPr>
              <a:t>api</a:t>
            </a:r>
            <a:r>
              <a:rPr lang="nl-NL" kern="0" dirty="0">
                <a:solidFill>
                  <a:prstClr val="black"/>
                </a:solidFill>
              </a:rPr>
              <a:t>/</a:t>
            </a:r>
            <a:r>
              <a:rPr lang="nl-NL" kern="0" dirty="0" err="1">
                <a:solidFill>
                  <a:prstClr val="black"/>
                </a:solidFill>
              </a:rPr>
              <a:t>movies</a:t>
            </a:r>
            <a:endParaRPr lang="nl-NL" kern="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13402" y="37024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:8090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93882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web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319006" y="18134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 err="1">
                <a:solidFill>
                  <a:prstClr val="black"/>
                </a:solidFill>
              </a:rPr>
              <a:t>api</a:t>
            </a:r>
            <a:endParaRPr lang="nl-NL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  <a:r>
              <a:rPr lang="en-US" dirty="0" smtClean="0"/>
              <a:t>: 3 containers, 2 x OSS, 1 x </a:t>
            </a:r>
            <a:r>
              <a:rPr lang="en-US" dirty="0" err="1" smtClean="0"/>
              <a:t>.Net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 smtClean="0"/>
              <a:t>1 </a:t>
            </a:r>
            <a:r>
              <a:rPr lang="en-US" dirty="0" smtClean="0"/>
              <a:t>to </a:t>
            </a:r>
            <a:r>
              <a:rPr lang="en-US" dirty="0" smtClean="0"/>
              <a:t>7 </a:t>
            </a:r>
            <a:r>
              <a:rPr lang="en-US" dirty="0" smtClean="0"/>
              <a:t>are the same as in assignment 2</a:t>
            </a:r>
            <a:endParaRPr lang="en-US" dirty="0" smtClean="0"/>
          </a:p>
          <a:p>
            <a:r>
              <a:rPr lang="en-US" dirty="0" smtClean="0"/>
              <a:t>Build the </a:t>
            </a:r>
            <a:r>
              <a:rPr lang="en-US" dirty="0" smtClean="0"/>
              <a:t>image </a:t>
            </a:r>
            <a:r>
              <a:rPr lang="en-US" i="1" dirty="0" err="1" smtClean="0"/>
              <a:t>mvc</a:t>
            </a:r>
            <a:r>
              <a:rPr lang="en-US" dirty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Run all containers (</a:t>
            </a:r>
            <a:r>
              <a:rPr lang="en-US" b="1" i="1" dirty="0" err="1"/>
              <a:t>docker</a:t>
            </a:r>
            <a:r>
              <a:rPr lang="en-US" b="1" i="1" dirty="0"/>
              <a:t> container run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You should now have 3 </a:t>
            </a:r>
            <a:r>
              <a:rPr lang="en-US" dirty="0" smtClean="0">
                <a:sym typeface="Wingdings" panose="05000000000000000000" pitchFamily="2" charset="2"/>
              </a:rPr>
              <a:t>containers </a:t>
            </a:r>
            <a:r>
              <a:rPr lang="en-US" smtClean="0">
                <a:sym typeface="Wingdings" panose="05000000000000000000" pitchFamily="2" charset="2"/>
              </a:rPr>
              <a:t>running locally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Verify </a:t>
            </a:r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http://localhost:4200</a:t>
            </a:r>
            <a:r>
              <a:rPr lang="en-US" dirty="0">
                <a:sym typeface="Wingdings" panose="05000000000000000000" pitchFamily="2" charset="2"/>
              </a:rPr>
              <a:t> if the complete </a:t>
            </a:r>
            <a:r>
              <a:rPr lang="en-US" dirty="0" err="1">
                <a:sym typeface="Wingdings" panose="05000000000000000000" pitchFamily="2" charset="2"/>
              </a:rPr>
              <a:t>applicatie</a:t>
            </a:r>
            <a:r>
              <a:rPr lang="en-US" dirty="0">
                <a:sym typeface="Wingdings" panose="05000000000000000000" pitchFamily="2" charset="2"/>
              </a:rPr>
              <a:t> is working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September 25,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49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102-opdracht</a:t>
            </a:r>
            <a:endParaRPr lang="nl-NL" dirty="0"/>
          </a:p>
        </p:txBody>
      </p:sp>
      <p:sp>
        <p:nvSpPr>
          <p:cNvPr id="40" name="Smiley Face 39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rgbClr val="5B9BD5">
                  <a:lumMod val="45000"/>
                  <a:lumOff val="55000"/>
                </a:srgbClr>
              </a:gs>
              <a:gs pos="83000">
                <a:srgbClr val="5B9BD5">
                  <a:lumMod val="45000"/>
                  <a:lumOff val="55000"/>
                </a:srgbClr>
              </a:gs>
              <a:gs pos="100000">
                <a:srgbClr val="5B9BD5">
                  <a:lumMod val="30000"/>
                  <a:lumOff val="70000"/>
                </a:srgbClr>
              </a:gs>
            </a:gsLst>
            <a:lin ang="5400000" scaled="1"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rgbClr val="5B9BD5">
                <a:shade val="50000"/>
              </a:srgbClr>
            </a:solidFill>
          </a:ln>
        </p:spPr>
      </p:pic>
      <p:sp>
        <p:nvSpPr>
          <p:cNvPr id="42" name="Rectangle 41"/>
          <p:cNvSpPr/>
          <p:nvPr/>
        </p:nvSpPr>
        <p:spPr>
          <a:xfrm>
            <a:off x="4189119" y="2305455"/>
            <a:ext cx="2042809" cy="275292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:80	NGINX</a:t>
            </a:r>
          </a:p>
        </p:txBody>
      </p:sp>
      <p:cxnSp>
        <p:nvCxnSpPr>
          <p:cNvPr id="43" name="Straight Arrow Connector 42"/>
          <p:cNvCxnSpPr>
            <a:stCxn id="41" idx="3"/>
            <a:endCxn id="42" idx="1"/>
          </p:cNvCxnSpPr>
          <p:nvPr/>
        </p:nvCxnSpPr>
        <p:spPr>
          <a:xfrm flipV="1">
            <a:off x="2890842" y="3681919"/>
            <a:ext cx="1298277" cy="11192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453173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:4200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48669" y="1121434"/>
            <a:ext cx="2149812" cy="144940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:4201	SERVERJS</a:t>
            </a:r>
          </a:p>
        </p:txBody>
      </p:sp>
      <p:cxnSp>
        <p:nvCxnSpPr>
          <p:cNvPr id="46" name="Straight Arrow Connector 45"/>
          <p:cNvCxnSpPr>
            <a:stCxn id="42" idx="3"/>
            <a:endCxn id="45" idx="1"/>
          </p:cNvCxnSpPr>
          <p:nvPr/>
        </p:nvCxnSpPr>
        <p:spPr>
          <a:xfrm flipV="1">
            <a:off x="6231928" y="1846135"/>
            <a:ext cx="2616741" cy="183578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951774" y="1468260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</a:t>
            </a: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movies</a:t>
            </a: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80103" y="151293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:8090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77575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688575" y="74875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</a:t>
            </a: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19686" y="3381074"/>
            <a:ext cx="2976139" cy="179477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:4201	</a:t>
            </a: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ASP.Net</a:t>
            </a: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MVC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37354" y="43805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:8200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2671" y="42662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:5200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61143" y="3024200"/>
            <a:ext cx="56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mvc</a:t>
            </a: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5" name="Straight Arrow Connector 54"/>
          <p:cNvCxnSpPr>
            <a:endCxn id="51" idx="1"/>
          </p:cNvCxnSpPr>
          <p:nvPr/>
        </p:nvCxnSpPr>
        <p:spPr>
          <a:xfrm>
            <a:off x="6344215" y="3910007"/>
            <a:ext cx="2575471" cy="36845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495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Centric standard screen</Template>
  <TotalTime>0</TotalTime>
  <Words>208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Kantoorthema</vt:lpstr>
      <vt:lpstr>Opdrachten</vt:lpstr>
      <vt:lpstr>Assignment 1: one container running locally</vt:lpstr>
      <vt:lpstr>Infrastructuur staticws-opdracht</vt:lpstr>
      <vt:lpstr>Assignment 2: 2 containers with OSS</vt:lpstr>
      <vt:lpstr>Infrastructuur OSS-opdracht</vt:lpstr>
      <vt:lpstr>Assignment 3: 3 containers, 2 x OSS, 1 x .Net</vt:lpstr>
      <vt:lpstr>Infrastructuur 102-opdracht</vt:lpstr>
    </vt:vector>
  </TitlesOfParts>
  <Manager>Erik Joosten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Opdrachten</dc:title>
  <dc:subject>Centric corporate template</dc:subject>
  <dc:creator>Veldkamp, Renzo</dc:creator>
  <cp:lastModifiedBy>Veldkamp, Renzo</cp:lastModifiedBy>
  <cp:revision>13</cp:revision>
  <dcterms:created xsi:type="dcterms:W3CDTF">2017-09-13T15:03:04Z</dcterms:created>
  <dcterms:modified xsi:type="dcterms:W3CDTF">2017-09-25T15:15:06Z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