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491" r:id="rId15"/>
    <p:sldId id="492" r:id="rId16"/>
    <p:sldId id="495" r:id="rId17"/>
    <p:sldId id="497" r:id="rId18"/>
    <p:sldId id="498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493" r:id="rId28"/>
    <p:sldId id="494" r:id="rId29"/>
    <p:sldId id="490" r:id="rId3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-222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9/30/2017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  <a:r>
              <a:rPr lang="en-US" baseline="0" dirty="0" smtClean="0"/>
              <a:t> –drive bridge </a:t>
            </a:r>
            <a:r>
              <a:rPr lang="en-US" baseline="0" dirty="0" err="1" smtClean="0"/>
              <a:t>firstnetwork</a:t>
            </a:r>
            <a:endParaRPr lang="en-US" baseline="0" dirty="0" smtClean="0"/>
          </a:p>
          <a:p>
            <a:endParaRPr lang="en-US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5000:5000 -e FLASK_APP=app.py -e FLASK_DEBUG=1 --name web2 -v ${PWD}:/</a:t>
            </a:r>
            <a:r>
              <a:rPr lang="nl-NL" dirty="0" err="1" smtClean="0"/>
              <a:t>app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web2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network inspect </a:t>
            </a:r>
            <a:r>
              <a:rPr lang="en-US" dirty="0" err="1" smtClean="0"/>
              <a:t>firstnetwork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</a:t>
            </a:r>
            <a:r>
              <a:rPr lang="en-US" dirty="0" smtClean="0"/>
              <a:t>ping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–it</a:t>
            </a:r>
            <a:r>
              <a:rPr lang="en-US" baseline="0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-cli</a:t>
            </a:r>
          </a:p>
          <a:p>
            <a:endParaRPr lang="en-US" dirty="0" smtClean="0"/>
          </a:p>
          <a:p>
            <a:r>
              <a:rPr lang="en-US" dirty="0" smtClean="0"/>
              <a:t>127.0.0.1:6379&gt; KEYS *</a:t>
            </a:r>
          </a:p>
          <a:p>
            <a:r>
              <a:rPr lang="en-US" dirty="0" smtClean="0"/>
              <a:t>1) "web2_counter"</a:t>
            </a:r>
          </a:p>
          <a:p>
            <a:r>
              <a:rPr lang="en-US" dirty="0" smtClean="0"/>
              <a:t>127.0.0.1:6379&gt; INCRBY web2_counter 100000</a:t>
            </a:r>
          </a:p>
          <a:p>
            <a:r>
              <a:rPr lang="en-US" dirty="0" smtClean="0"/>
              <a:t>(integer) 100022</a:t>
            </a:r>
          </a:p>
          <a:p>
            <a:r>
              <a:rPr lang="en-US" dirty="0" smtClean="0"/>
              <a:t>127.0.0.1:6379&gt;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17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volume create </a:t>
            </a:r>
            <a:r>
              <a:rPr lang="en-US" dirty="0" err="1" smtClean="0"/>
              <a:t>redisstore</a:t>
            </a:r>
            <a:endParaRPr lang="en-US" dirty="0" smtClean="0"/>
          </a:p>
          <a:p>
            <a:r>
              <a:rPr lang="en-US" dirty="0" smtClean="0"/>
              <a:t>Docker volume inspect</a:t>
            </a:r>
          </a:p>
          <a:p>
            <a:endParaRPr lang="en-US" dirty="0" smtClean="0"/>
          </a:p>
          <a:p>
            <a:r>
              <a:rPr lang="en-US" dirty="0" smtClean="0"/>
              <a:t>--v </a:t>
            </a:r>
            <a:r>
              <a:rPr lang="en-US" dirty="0" err="1" smtClean="0"/>
              <a:t>redisstore</a:t>
            </a:r>
            <a:r>
              <a:rPr lang="en-US" dirty="0" smtClean="0"/>
              <a:t>:/data</a:t>
            </a:r>
          </a:p>
          <a:p>
            <a:endParaRPr lang="en-US" dirty="0" smtClean="0"/>
          </a:p>
          <a:p>
            <a:r>
              <a:rPr lang="en-US" dirty="0" smtClean="0"/>
              <a:t>VB: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-v </a:t>
            </a:r>
            <a:r>
              <a:rPr lang="nl-NL" dirty="0" err="1" smtClean="0"/>
              <a:t>redisstore</a:t>
            </a:r>
            <a:r>
              <a:rPr lang="nl-NL" dirty="0" smtClean="0"/>
              <a:t>:/data redis:3.2-alpine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smtClean="0"/>
              <a:t> restart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6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12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baseline="0" dirty="0" smtClean="0"/>
              <a:t> example:</a:t>
            </a:r>
          </a:p>
          <a:p>
            <a:endParaRPr lang="en-US" baseline="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baseline="0" dirty="0" smtClean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itd</a:t>
            </a:r>
            <a:r>
              <a:rPr lang="en-US" dirty="0" smtClean="0"/>
              <a:t> -p 6379:6379 --name </a:t>
            </a:r>
            <a:r>
              <a:rPr lang="en-US" dirty="0" err="1" smtClean="0"/>
              <a:t>redis</a:t>
            </a:r>
            <a:r>
              <a:rPr lang="en-US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smtClean="0"/>
              <a:t>Check with </a:t>
            </a:r>
            <a:r>
              <a:rPr lang="en-US" dirty="0" err="1" smtClean="0"/>
              <a:t>docker</a:t>
            </a:r>
            <a:r>
              <a:rPr lang="en-US" dirty="0" smtClean="0"/>
              <a:t> network inspect bridge</a:t>
            </a:r>
          </a:p>
          <a:p>
            <a:r>
              <a:rPr lang="en-US" dirty="0" smtClean="0"/>
              <a:t>Show in </a:t>
            </a:r>
            <a:r>
              <a:rPr lang="en-US" dirty="0" err="1" smtClean="0"/>
              <a:t>redis</a:t>
            </a:r>
            <a:r>
              <a:rPr lang="en-US" dirty="0" smtClean="0"/>
              <a:t> container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run --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itd</a:t>
            </a:r>
            <a:r>
              <a:rPr lang="en-US" baseline="0" dirty="0" smtClean="0"/>
              <a:t> </a:t>
            </a:r>
            <a:r>
              <a:rPr lang="en-US" dirty="0" smtClean="0"/>
              <a:t>-p 5000:5000 -e FLASK_APP=app.py -e FLASK_DEBUG=1 --name web2 -v ${PWD}:/app web2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ping 172.17.0.2</a:t>
            </a:r>
          </a:p>
          <a:p>
            <a:endParaRPr lang="en-US" baseline="0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</a:t>
            </a:r>
            <a:r>
              <a:rPr lang="en-US" dirty="0" err="1" smtClean="0"/>
              <a:t>redis</a:t>
            </a:r>
            <a:r>
              <a:rPr lang="en-US" dirty="0" smtClean="0"/>
              <a:t> cat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</a:p>
          <a:p>
            <a:r>
              <a:rPr lang="en-US" dirty="0" smtClean="0"/>
              <a:t>Host defined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--</a:t>
            </a:r>
            <a:r>
              <a:rPr lang="en-US" dirty="0" err="1" smtClean="0"/>
              <a:t>rm</a:t>
            </a:r>
            <a:r>
              <a:rPr lang="en-US" dirty="0" smtClean="0"/>
              <a:t> -v ${PWD}:/data alpine ls /data</a:t>
            </a:r>
          </a:p>
          <a:p>
            <a:r>
              <a:rPr lang="en-US" dirty="0" smtClean="0"/>
              <a:t>${PWD} is path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8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716" y="6341542"/>
            <a:ext cx="6210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4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900" dirty="0" smtClean="0"/>
              <a:t>Why</a:t>
            </a:r>
          </a:p>
          <a:p>
            <a:pPr lvl="1"/>
            <a:r>
              <a:rPr lang="en-US" sz="4200" dirty="0" smtClean="0"/>
              <a:t>Example from Docker</a:t>
            </a:r>
          </a:p>
          <a:p>
            <a:pPr lvl="1"/>
            <a:r>
              <a:rPr lang="en-US" sz="4200" dirty="0" smtClean="0"/>
              <a:t>Start with 1 Docker-compose command</a:t>
            </a:r>
          </a:p>
          <a:p>
            <a:pPr lvl="1"/>
            <a:r>
              <a:rPr lang="en-US" sz="4200" dirty="0" smtClean="0"/>
              <a:t>Also with build command</a:t>
            </a:r>
          </a:p>
          <a:p>
            <a:pPr lvl="1"/>
            <a:endParaRPr lang="en-US" sz="4200" dirty="0" smtClean="0"/>
          </a:p>
          <a:p>
            <a:pPr lvl="1"/>
            <a:endParaRPr lang="en-US" sz="4200" dirty="0"/>
          </a:p>
          <a:p>
            <a:r>
              <a:rPr lang="en-US" sz="5900" dirty="0" smtClean="0"/>
              <a:t>What:</a:t>
            </a:r>
          </a:p>
          <a:p>
            <a:pPr lvl="1"/>
            <a:r>
              <a:rPr lang="en-US" sz="5700" dirty="0" smtClean="0"/>
              <a:t>Voting app</a:t>
            </a:r>
          </a:p>
          <a:p>
            <a:pPr lvl="1"/>
            <a:r>
              <a:rPr lang="en-US" sz="4200" dirty="0" smtClean="0"/>
              <a:t>5 </a:t>
            </a:r>
            <a:r>
              <a:rPr lang="en-US" sz="4200" dirty="0" err="1" smtClean="0"/>
              <a:t>Micoservices</a:t>
            </a:r>
            <a:endParaRPr lang="en-US" sz="4200" dirty="0" smtClean="0"/>
          </a:p>
          <a:p>
            <a:pPr lvl="2"/>
            <a:r>
              <a:rPr lang="en-US" sz="4200" dirty="0" smtClean="0"/>
              <a:t>Python</a:t>
            </a:r>
          </a:p>
          <a:p>
            <a:pPr lvl="2"/>
            <a:r>
              <a:rPr lang="en-US" sz="4200" dirty="0" err="1" smtClean="0"/>
              <a:t>NodeJS</a:t>
            </a:r>
            <a:endParaRPr lang="en-US" sz="4200" dirty="0" smtClean="0"/>
          </a:p>
          <a:p>
            <a:pPr lvl="2"/>
            <a:r>
              <a:rPr lang="en-US" sz="4200" dirty="0" err="1" smtClean="0"/>
              <a:t>.Net</a:t>
            </a:r>
            <a:endParaRPr lang="en-US" sz="4200" dirty="0" smtClean="0"/>
          </a:p>
          <a:p>
            <a:pPr lvl="2"/>
            <a:r>
              <a:rPr lang="en-US" sz="4200" dirty="0" err="1" smtClean="0"/>
              <a:t>Redis</a:t>
            </a:r>
            <a:endParaRPr lang="en-US" sz="4200" dirty="0" smtClean="0"/>
          </a:p>
          <a:p>
            <a:pPr lvl="2"/>
            <a:r>
              <a:rPr lang="en-US" sz="4200" dirty="0" smtClean="0"/>
              <a:t>PostgreSQL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r>
              <a:rPr lang="en-US" sz="4500" dirty="0">
                <a:hlinkClick r:id="rId2"/>
              </a:rPr>
              <a:t>https://</a:t>
            </a:r>
            <a:r>
              <a:rPr lang="en-US" sz="4500" dirty="0" smtClean="0">
                <a:hlinkClick r:id="rId2"/>
              </a:rPr>
              <a:t>github.com/dockersamples/example-voting-app</a:t>
            </a:r>
            <a:r>
              <a:rPr lang="en-US" sz="4500" dirty="0" smtClean="0"/>
              <a:t> </a:t>
            </a:r>
            <a:endParaRPr lang="en-US" sz="45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 err="1" smtClean="0"/>
              <a:t>oF</a:t>
            </a:r>
            <a:r>
              <a:rPr lang="en-US" dirty="0" smtClean="0"/>
              <a:t> DOCKER</a:t>
            </a:r>
            <a:br>
              <a:rPr lang="en-US" dirty="0" smtClean="0"/>
            </a:br>
            <a:r>
              <a:rPr lang="en-US" dirty="0" smtClean="0"/>
              <a:t>VOTING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43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173384" y="2620370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  <p:sp>
        <p:nvSpPr>
          <p:cNvPr id="5" name="Rectangle 4"/>
          <p:cNvSpPr/>
          <p:nvPr/>
        </p:nvSpPr>
        <p:spPr>
          <a:xfrm>
            <a:off x="4304710" y="262264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Applicatie</a:t>
            </a:r>
            <a:r>
              <a:rPr lang="en-US" sz="1600" dirty="0" smtClean="0"/>
              <a:t> server</a:t>
            </a:r>
            <a:endParaRPr lang="nl-NL" sz="1600" dirty="0"/>
          </a:p>
        </p:txBody>
      </p:sp>
      <p:sp>
        <p:nvSpPr>
          <p:cNvPr id="6" name="Rectangle 5"/>
          <p:cNvSpPr/>
          <p:nvPr/>
        </p:nvSpPr>
        <p:spPr>
          <a:xfrm>
            <a:off x="1957289" y="4096606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Special server</a:t>
            </a:r>
            <a:endParaRPr lang="nl-NL" sz="1600" dirty="0"/>
          </a:p>
        </p:txBody>
      </p:sp>
      <p:sp>
        <p:nvSpPr>
          <p:cNvPr id="7" name="Rectangle 6"/>
          <p:cNvSpPr/>
          <p:nvPr/>
        </p:nvSpPr>
        <p:spPr>
          <a:xfrm>
            <a:off x="4495784" y="409660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3240188" y="5584214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Wintel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50049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343346" y="5677469"/>
            <a:ext cx="5592194" cy="26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659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39" y="1295518"/>
            <a:ext cx="8163164" cy="4530827"/>
          </a:xfrm>
        </p:spPr>
        <p:txBody>
          <a:bodyPr/>
          <a:lstStyle/>
          <a:p>
            <a:r>
              <a:rPr lang="en-US" dirty="0" smtClean="0"/>
              <a:t>Start with 1 command: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298" y="2914600"/>
            <a:ext cx="54591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Docker-compose </a:t>
            </a:r>
            <a:r>
              <a:rPr lang="en-US" sz="3600" dirty="0"/>
              <a:t>up -- </a:t>
            </a:r>
            <a:r>
              <a:rPr lang="en-US" sz="3600" dirty="0" smtClean="0"/>
              <a:t>build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658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8" y="1666601"/>
            <a:ext cx="8162925" cy="4016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062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5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102 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647625"/>
            <a:ext cx="8162925" cy="8885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br>
              <a:rPr lang="en-US" dirty="0" smtClean="0"/>
            </a:br>
            <a:r>
              <a:rPr lang="en-US" dirty="0" smtClean="0"/>
              <a:t>Which container are running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network ls</a:t>
            </a:r>
          </a:p>
          <a:p>
            <a:pPr lvl="1"/>
            <a:r>
              <a:rPr lang="en-US" dirty="0" smtClean="0"/>
              <a:t>bridge: default network – 1 host</a:t>
            </a:r>
          </a:p>
          <a:p>
            <a:pPr lvl="1"/>
            <a:r>
              <a:rPr lang="en-US" dirty="0" smtClean="0"/>
              <a:t>Host, none in use Docker </a:t>
            </a:r>
            <a:r>
              <a:rPr lang="en-US" dirty="0" err="1" smtClean="0"/>
              <a:t>deamon</a:t>
            </a:r>
            <a:endParaRPr lang="en-US" dirty="0" smtClean="0"/>
          </a:p>
          <a:p>
            <a:r>
              <a:rPr lang="en-US" dirty="0" smtClean="0"/>
              <a:t>Docker network &lt;name&gt; inspect&gt;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083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1 host</a:t>
            </a:r>
          </a:p>
          <a:p>
            <a:pPr lvl="1"/>
            <a:r>
              <a:rPr lang="en-US" dirty="0" smtClean="0"/>
              <a:t>DNS name</a:t>
            </a:r>
          </a:p>
          <a:p>
            <a:pPr lvl="2"/>
            <a:r>
              <a:rPr lang="en-US" dirty="0" smtClean="0"/>
              <a:t>Default bridge has no DNS due backwards compatible</a:t>
            </a:r>
          </a:p>
          <a:p>
            <a:endParaRPr lang="en-US" dirty="0"/>
          </a:p>
          <a:p>
            <a:r>
              <a:rPr lang="en-US" dirty="0" smtClean="0"/>
              <a:t>Docker network create –driver bridge &lt;network-name&gt;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Run with: --net &lt;name&gt;</a:t>
            </a:r>
          </a:p>
          <a:p>
            <a:endParaRPr lang="en-US" dirty="0"/>
          </a:p>
          <a:p>
            <a:r>
              <a:rPr lang="en-US" dirty="0" smtClean="0"/>
              <a:t>Check with:</a:t>
            </a:r>
          </a:p>
          <a:p>
            <a:pPr lvl="1"/>
            <a:r>
              <a:rPr lang="en-US" dirty="0" smtClean="0"/>
              <a:t>Docker network inspect</a:t>
            </a:r>
          </a:p>
          <a:p>
            <a:pPr lvl="1"/>
            <a:r>
              <a:rPr lang="en-US" dirty="0" smtClean="0"/>
              <a:t>Docker container exec –it &lt;container-name&gt; ping &lt;container-name&gt;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Docker BRIDGE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69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create volume &lt;name&gt;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volume inspect</a:t>
            </a:r>
          </a:p>
          <a:p>
            <a:endParaRPr lang="en-US" dirty="0"/>
          </a:p>
          <a:p>
            <a:r>
              <a:rPr lang="en-US" dirty="0" smtClean="0"/>
              <a:t>Use with –v &lt;name&gt;:&lt;directory of data&gt;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71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 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1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OSS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4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endParaRPr lang="en-US" sz="2600" b="1" dirty="0"/>
          </a:p>
          <a:p>
            <a:r>
              <a:rPr lang="en-US" sz="2600" b="1" dirty="0" smtClean="0"/>
              <a:t>Examples:</a:t>
            </a:r>
          </a:p>
          <a:p>
            <a:pPr lvl="1"/>
            <a:r>
              <a:rPr lang="en-US" sz="2400" b="1" dirty="0" smtClean="0"/>
              <a:t>OSS </a:t>
            </a:r>
          </a:p>
          <a:p>
            <a:pPr lvl="1"/>
            <a:r>
              <a:rPr lang="en-US" sz="2400" b="1" dirty="0" smtClean="0"/>
              <a:t>Docker voting app</a:t>
            </a:r>
            <a:endParaRPr lang="en-US" sz="24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On-screen Show (4:3)</PresentationFormat>
  <Paragraphs>249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Tahoma</vt:lpstr>
      <vt:lpstr>Kantoorthema</vt:lpstr>
      <vt:lpstr>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MULTISTAGE BUILD</vt:lpstr>
      <vt:lpstr>DOCKER COMPOSE</vt:lpstr>
      <vt:lpstr>EASE oF DOCKER VOTING Application</vt:lpstr>
      <vt:lpstr>VOTING Application ARCHITECTURE</vt:lpstr>
      <vt:lpstr>VOTING Application ARCHITECTURE – InfrastruCTURE </vt:lpstr>
      <vt:lpstr>VOTING Application ARCHITECTURE – InfrastruCTURE </vt:lpstr>
      <vt:lpstr>VOTING APP</vt:lpstr>
      <vt:lpstr>VOTING app</vt:lpstr>
      <vt:lpstr>Logging</vt:lpstr>
      <vt:lpstr>VOTING app Which container are running</vt:lpstr>
      <vt:lpstr>DOCKER NETWORK</vt:lpstr>
      <vt:lpstr>NEW Docker BRIDGE network</vt:lpstr>
      <vt:lpstr>DOCKER VOLUME</vt:lpstr>
      <vt:lpstr>OSS EXAMPLE</vt:lpstr>
      <vt:lpstr>LAB: OSS APP</vt:lpstr>
      <vt:lpstr>LAB DOCKER VOTING APP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506</cp:revision>
  <dcterms:created xsi:type="dcterms:W3CDTF">2013-07-23T12:22:34Z</dcterms:created>
  <dcterms:modified xsi:type="dcterms:W3CDTF">2017-09-30T13:27:19Z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